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32404050" cy="43206987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pt-BR" sz="4400" spc="-1" strike="noStrike">
                <a:latin typeface="Arial"/>
              </a:rPr>
              <a:t>Clique para mover o slide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pt-BR" sz="2000" spc="-1" strike="noStrike">
                <a:latin typeface="Arial"/>
              </a:rPr>
              <a:t>Clique para editar o formato de notas</a:t>
            </a:r>
            <a:endParaRPr b="0" lang="pt-BR" sz="20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pt-BR" sz="1400" spc="-1" strike="noStrike">
                <a:latin typeface="Times New Roman"/>
              </a:rPr>
              <a:t>&lt;cabeçalho&gt;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pt-BR" sz="1400" spc="-1" strike="noStrike">
                <a:latin typeface="Times New Roman"/>
              </a:rPr>
              <a:t>&lt;data/hora&gt;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pt-BR" sz="1400" spc="-1" strike="noStrike">
                <a:latin typeface="Times New Roman"/>
              </a:rPr>
              <a:t>&lt;rodapé&gt;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3DC0DD41-C831-4364-A788-61420A4B08FA}" type="slidenum">
              <a:rPr b="0" lang="pt-BR" sz="1400" spc="-1" strike="noStrike">
                <a:latin typeface="Times New Roman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ldImg"/>
          </p:nvPr>
        </p:nvSpPr>
        <p:spPr>
          <a:xfrm>
            <a:off x="2143080" y="695160"/>
            <a:ext cx="2571120" cy="3428280"/>
          </a:xfrm>
          <a:prstGeom prst="rect">
            <a:avLst/>
          </a:prstGeom>
        </p:spPr>
      </p:sp>
      <p:sp>
        <p:nvSpPr>
          <p:cNvPr id="57" name="CustomShape 2"/>
          <p:cNvSpPr/>
          <p:nvPr/>
        </p:nvSpPr>
        <p:spPr>
          <a:xfrm>
            <a:off x="685800" y="4343400"/>
            <a:ext cx="5484240" cy="411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61920" cy="4090320"/>
          </a:xfrm>
          <a:prstGeom prst="rect">
            <a:avLst/>
          </a:prstGeom>
        </p:spPr>
        <p:txBody>
          <a:bodyPr lIns="0" rIns="0" tIns="0" bIns="0"/>
          <a:p>
            <a:endParaRPr b="0" lang="pt-BR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5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620000" y="10110240"/>
            <a:ext cx="29162880" cy="11953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620000" y="23199120"/>
            <a:ext cx="29162880" cy="11953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5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620000" y="10110240"/>
            <a:ext cx="14231160" cy="11953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6563240" y="10110240"/>
            <a:ext cx="14231160" cy="11953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620000" y="23199120"/>
            <a:ext cx="14231160" cy="11953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6563240" y="23199120"/>
            <a:ext cx="14231160" cy="11953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5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620000" y="10110240"/>
            <a:ext cx="9390240" cy="11953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1480040" y="10110240"/>
            <a:ext cx="9390240" cy="11953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21340440" y="10110240"/>
            <a:ext cx="9390240" cy="11953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620000" y="23199120"/>
            <a:ext cx="9390240" cy="11953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11480040" y="23199120"/>
            <a:ext cx="9390240" cy="11953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21340440" y="23199120"/>
            <a:ext cx="9390240" cy="11953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5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620000" y="10110240"/>
            <a:ext cx="29162880" cy="25059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5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620000" y="10110240"/>
            <a:ext cx="29162880" cy="2505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5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620000" y="10110240"/>
            <a:ext cx="14231160" cy="2505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6563240" y="10110240"/>
            <a:ext cx="14231160" cy="2505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5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620000" y="1723680"/>
            <a:ext cx="29162880" cy="33446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5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620000" y="10110240"/>
            <a:ext cx="14231160" cy="11953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6563240" y="10110240"/>
            <a:ext cx="14231160" cy="2505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620000" y="23199120"/>
            <a:ext cx="14231160" cy="11953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5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620000" y="10110240"/>
            <a:ext cx="14231160" cy="25059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6563240" y="10110240"/>
            <a:ext cx="14231160" cy="11953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6563240" y="23199120"/>
            <a:ext cx="14231160" cy="11953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5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620000" y="10110240"/>
            <a:ext cx="14231160" cy="11953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6563240" y="10110240"/>
            <a:ext cx="14231160" cy="11953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620000" y="23199120"/>
            <a:ext cx="29162880" cy="11953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1620720" y="40044600"/>
            <a:ext cx="7552440" cy="2293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11071080" y="40044600"/>
            <a:ext cx="10260720" cy="2299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360" y="360"/>
            <a:ext cx="32406840" cy="43206120"/>
          </a:xfrm>
          <a:prstGeom prst="rect">
            <a:avLst/>
          </a:prstGeom>
          <a:ln>
            <a:noFill/>
          </a:ln>
        </p:spPr>
      </p:pic>
      <p:sp>
        <p:nvSpPr>
          <p:cNvPr id="45" name="CustomShape 1"/>
          <p:cNvSpPr/>
          <p:nvPr/>
        </p:nvSpPr>
        <p:spPr>
          <a:xfrm>
            <a:off x="1300320" y="19583280"/>
            <a:ext cx="14399640" cy="4644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1" lang="pt-BR" sz="4800" spc="-1" strike="noStrike">
                <a:solidFill>
                  <a:srgbClr val="00664d"/>
                </a:solidFill>
                <a:latin typeface="Arial"/>
                <a:ea typeface="Arial"/>
              </a:rPr>
              <a:t>MATERIAL E MÉTODOS</a:t>
            </a:r>
            <a:endParaRPr b="0" lang="pt-BR" sz="4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01"/>
              </a:spcBef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</a:t>
            </a: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. 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2400" spc="-1" strike="noStrike"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16703640" y="22350240"/>
            <a:ext cx="14399640" cy="4644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1" lang="pt-BR" sz="4800" spc="-1" strike="noStrike">
                <a:solidFill>
                  <a:srgbClr val="00664d"/>
                </a:solidFill>
                <a:latin typeface="Arial"/>
                <a:ea typeface="Arial"/>
              </a:rPr>
              <a:t>CONCLUSÃO</a:t>
            </a:r>
            <a:endParaRPr b="0" lang="pt-BR" sz="4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01"/>
              </a:spcBef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</a:t>
            </a:r>
            <a:endParaRPr b="0" lang="pt-BR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7" name="CustomShape 3"/>
          <p:cNvSpPr/>
          <p:nvPr/>
        </p:nvSpPr>
        <p:spPr>
          <a:xfrm>
            <a:off x="16703640" y="33283440"/>
            <a:ext cx="14399640" cy="2569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1" lang="pt-BR" sz="4800" spc="-1" strike="noStrike">
                <a:solidFill>
                  <a:srgbClr val="00664d"/>
                </a:solidFill>
                <a:latin typeface="Arial"/>
                <a:ea typeface="Arial"/>
              </a:rPr>
              <a:t>REFERÊNCIAS BIBLIOGRÁFICAS</a:t>
            </a:r>
            <a:endParaRPr b="0" lang="pt-BR" sz="4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01"/>
              </a:spcBef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24pt.</a:t>
            </a:r>
            <a:endParaRPr b="0" lang="pt-BR" sz="3200" spc="-1" strike="noStrike">
              <a:latin typeface="Arial"/>
            </a:endParaRPr>
          </a:p>
        </p:txBody>
      </p:sp>
      <p:sp>
        <p:nvSpPr>
          <p:cNvPr id="48" name="CustomShape 4"/>
          <p:cNvSpPr/>
          <p:nvPr/>
        </p:nvSpPr>
        <p:spPr>
          <a:xfrm>
            <a:off x="1300320" y="27671760"/>
            <a:ext cx="14399640" cy="402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1" lang="pt-BR" sz="4800" spc="-1" strike="noStrike">
                <a:solidFill>
                  <a:srgbClr val="00664d"/>
                </a:solidFill>
                <a:latin typeface="Arial"/>
                <a:ea typeface="Arial"/>
              </a:rPr>
              <a:t>RESULTADOS E DISCUSSÃO</a:t>
            </a:r>
            <a:endParaRPr b="0" lang="pt-BR" sz="4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01"/>
              </a:spcBef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</a:t>
            </a: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49" name="CustomShape 5"/>
          <p:cNvSpPr/>
          <p:nvPr/>
        </p:nvSpPr>
        <p:spPr>
          <a:xfrm>
            <a:off x="2430360" y="9196560"/>
            <a:ext cx="27543960" cy="221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32000" rIns="432000" tIns="216000" bIns="216000" anchor="ctr"/>
          <a:p>
            <a:pPr algn="ctr"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latin typeface="Calibri"/>
                <a:ea typeface="Calibri"/>
              </a:rPr>
              <a:t>Nomes dos autores, Arial Negrito corpo 40pt</a:t>
            </a:r>
            <a:endParaRPr b="0" lang="pt-BR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t-BR" sz="4000" spc="-1" strike="noStrike">
                <a:solidFill>
                  <a:srgbClr val="000000"/>
                </a:solidFill>
                <a:latin typeface="Calibri"/>
                <a:ea typeface="Calibri"/>
              </a:rPr>
              <a:t>Instituições , Arial regular corpo 30pt, </a:t>
            </a:r>
            <a:endParaRPr b="0" lang="pt-BR" sz="4000" spc="-1" strike="noStrike">
              <a:latin typeface="Arial"/>
            </a:endParaRPr>
          </a:p>
        </p:txBody>
      </p:sp>
      <p:sp>
        <p:nvSpPr>
          <p:cNvPr id="50" name="CustomShape 6"/>
          <p:cNvSpPr/>
          <p:nvPr/>
        </p:nvSpPr>
        <p:spPr>
          <a:xfrm>
            <a:off x="993600" y="11603160"/>
            <a:ext cx="29893320" cy="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d9d9d9"/>
            </a:solidFill>
            <a:miter/>
          </a:ln>
          <a:effectLst>
            <a:outerShdw blurRad="63500" dir="938535" dist="74769">
              <a:srgbClr val="80808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graphicFrame>
        <p:nvGraphicFramePr>
          <p:cNvPr id="51" name="Table 7"/>
          <p:cNvGraphicFramePr/>
          <p:nvPr/>
        </p:nvGraphicFramePr>
        <p:xfrm>
          <a:off x="1339920" y="32424840"/>
          <a:ext cx="14321520" cy="5591880"/>
        </p:xfrm>
        <a:graphic>
          <a:graphicData uri="http://schemas.openxmlformats.org/drawingml/2006/table">
            <a:tbl>
              <a:tblPr/>
              <a:tblGrid>
                <a:gridCol w="2863800"/>
                <a:gridCol w="2863800"/>
                <a:gridCol w="2868480"/>
                <a:gridCol w="2863800"/>
                <a:gridCol w="2862000"/>
              </a:tblGrid>
              <a:tr h="1117440"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</a:tr>
              <a:tr h="1118880"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</a:tr>
              <a:tr h="1118880"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</a:tr>
              <a:tr h="1117440"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</a:tr>
              <a:tr h="1119600"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48000"/>
                        </a:lnSpc>
                      </a:pPr>
                      <a:r>
                        <a:rPr b="0" lang="pt-BR" sz="3200" spc="-1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exemplo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marL="90000" marR="90000"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pic>
        <p:nvPicPr>
          <p:cNvPr id="52" name="Google Shape;84;g21b9d3ff690_0_1" descr=""/>
          <p:cNvPicPr/>
          <p:nvPr/>
        </p:nvPicPr>
        <p:blipFill>
          <a:blip r:embed="rId2"/>
          <a:stretch/>
        </p:blipFill>
        <p:spPr>
          <a:xfrm>
            <a:off x="17291160" y="12977640"/>
            <a:ext cx="13874040" cy="9006840"/>
          </a:xfrm>
          <a:prstGeom prst="rect">
            <a:avLst/>
          </a:prstGeom>
          <a:ln>
            <a:noFill/>
          </a:ln>
        </p:spPr>
      </p:pic>
      <p:sp>
        <p:nvSpPr>
          <p:cNvPr id="53" name="CustomShape 8"/>
          <p:cNvSpPr/>
          <p:nvPr/>
        </p:nvSpPr>
        <p:spPr>
          <a:xfrm>
            <a:off x="16549560" y="30456360"/>
            <a:ext cx="14553360" cy="1812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1" lang="pt-BR" sz="4800" spc="-1" strike="noStrike">
                <a:solidFill>
                  <a:srgbClr val="00664d"/>
                </a:solidFill>
                <a:latin typeface="Arial"/>
                <a:ea typeface="Arial"/>
              </a:rPr>
              <a:t>AGRADECIMENTOS</a:t>
            </a:r>
            <a:endParaRPr b="0" lang="pt-BR" sz="4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01"/>
              </a:spcBef>
            </a:pPr>
            <a:r>
              <a:rPr b="1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Colaboradores e agências financiadoras, principalmente projetos financiados e com a participação de bolsistas CNPq, FAPESB e IF Baiano.</a:t>
            </a:r>
            <a:endParaRPr b="0" lang="pt-BR" sz="3200" spc="-1" strike="noStrike">
              <a:latin typeface="Arial"/>
            </a:endParaRPr>
          </a:p>
        </p:txBody>
      </p:sp>
      <p:sp>
        <p:nvSpPr>
          <p:cNvPr id="54" name="CustomShape 9"/>
          <p:cNvSpPr/>
          <p:nvPr/>
        </p:nvSpPr>
        <p:spPr>
          <a:xfrm>
            <a:off x="1371600" y="7012080"/>
            <a:ext cx="29876040" cy="221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32000" rIns="432000" tIns="216000" bIns="216000" anchor="ctr"/>
          <a:p>
            <a:pPr algn="ctr">
              <a:lnSpc>
                <a:spcPct val="90000"/>
              </a:lnSpc>
            </a:pPr>
            <a:r>
              <a:rPr b="1" lang="pt-BR" sz="5400" spc="-1" strike="noStrike">
                <a:solidFill>
                  <a:srgbClr val="000000"/>
                </a:solidFill>
                <a:latin typeface="Arial"/>
                <a:ea typeface="Arial"/>
              </a:rPr>
              <a:t>TÍTULO DO TRABALHO ARIAL NEGRITO CORPO 72PT PODENDO SER REDUZIDO PARA ATÉ CORPO 60, CASO A QUANTIDADE DE TEXTO ULTRAPASSE O ESPAÇO DELIMITADO</a:t>
            </a:r>
            <a:endParaRPr b="0" lang="pt-BR" sz="5400" spc="-1" strike="noStrike">
              <a:latin typeface="Arial"/>
            </a:endParaRPr>
          </a:p>
        </p:txBody>
      </p:sp>
      <p:sp>
        <p:nvSpPr>
          <p:cNvPr id="55" name="CustomShape 10"/>
          <p:cNvSpPr/>
          <p:nvPr/>
        </p:nvSpPr>
        <p:spPr>
          <a:xfrm>
            <a:off x="1300320" y="12268080"/>
            <a:ext cx="14399640" cy="536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90000"/>
              </a:lnSpc>
            </a:pPr>
            <a:r>
              <a:rPr b="1" lang="pt-BR" sz="4800" spc="-1" strike="noStrike">
                <a:solidFill>
                  <a:srgbClr val="00664d"/>
                </a:solidFill>
                <a:latin typeface="Arial"/>
                <a:ea typeface="Arial"/>
              </a:rPr>
              <a:t>INTRODUÇÃO</a:t>
            </a:r>
            <a:endParaRPr b="0" lang="pt-BR" sz="4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601"/>
              </a:spcBef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</a:t>
            </a:r>
            <a:endParaRPr b="0" lang="pt-BR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32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Application>LibreOffice/6.0.2.1$Windows_X86_64 LibreOffice_project/f7f06a8f319e4b62f9bc5095aa112a65d2f3ac89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2013-12-27T21:11:08Z</dcterms:created>
  <dc:creator>Claudson</dc:creator>
  <dc:description/>
  <dc:language>pt-BR</dc:language>
  <cp:lastModifiedBy/>
  <dcterms:modified xsi:type="dcterms:W3CDTF">2024-10-18T15:27:04Z</dcterms:modified>
  <cp:revision>1</cp:revision>
  <dc:subject/>
  <dc:title/>
</cp:coreProperties>
</file>