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7.png" ContentType="image/png"/>
  <Override PartName="/ppt/media/image5.jpeg" ContentType="image/jpeg"/>
  <Override PartName="/ppt/media/image6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01160"/>
            <a:ext cx="9071640" cy="166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586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01160"/>
            <a:ext cx="9071640" cy="166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586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01160"/>
            <a:ext cx="9071640" cy="166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586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832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832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86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8640"/>
            <a:ext cx="292068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01160"/>
            <a:ext cx="9071640" cy="166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586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32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01160"/>
            <a:ext cx="9071640" cy="166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586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01160"/>
            <a:ext cx="9071640" cy="166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586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01160"/>
            <a:ext cx="9071640" cy="166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586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0600"/>
            <a:ext cx="9071640" cy="5853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01160"/>
            <a:ext cx="9071640" cy="166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586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01160"/>
            <a:ext cx="9071640" cy="166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586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01160"/>
            <a:ext cx="9071640" cy="1661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586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427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0600"/>
            <a:ext cx="9071640" cy="1262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5860" spc="-1" strike="noStrike">
                <a:latin typeface="Arial"/>
              </a:rPr>
              <a:t>Clique para editar o formato do texto do título</a:t>
            </a:r>
            <a:endParaRPr b="0" lang="pt-BR" sz="586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8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4270" spc="-1" strike="noStrike">
                <a:latin typeface="Arial"/>
              </a:rPr>
              <a:t>Clique para editar o formato do texto da estrutura de tópicos</a:t>
            </a:r>
            <a:endParaRPr b="0" lang="pt-BR" sz="4270" spc="-1" strike="noStrike">
              <a:latin typeface="Arial"/>
            </a:endParaRPr>
          </a:p>
          <a:p>
            <a:pPr lvl="1" marL="864000" indent="-324000">
              <a:spcBef>
                <a:spcPts val="150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3730" spc="-1" strike="noStrike">
                <a:latin typeface="Arial"/>
              </a:rPr>
              <a:t>2.º nível da estrutura de tópicos</a:t>
            </a:r>
            <a:endParaRPr b="0" lang="pt-BR" sz="3730" spc="-1" strike="noStrike">
              <a:latin typeface="Arial"/>
            </a:endParaRPr>
          </a:p>
          <a:p>
            <a:pPr lvl="2" marL="1296000" indent="-288000"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3.º nível da estrutura de tópicos</a:t>
            </a:r>
            <a:endParaRPr b="0" lang="pt-BR" sz="3200" spc="-1" strike="noStrike">
              <a:latin typeface="Arial"/>
            </a:endParaRPr>
          </a:p>
          <a:p>
            <a:pPr lvl="3" marL="1728000" indent="-216000">
              <a:spcBef>
                <a:spcPts val="7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670" spc="-1" strike="noStrike">
                <a:latin typeface="Arial"/>
              </a:rPr>
              <a:t>4.º nível da estrutura de tópicos</a:t>
            </a:r>
            <a:endParaRPr b="0" lang="pt-BR" sz="2670" spc="-1" strike="noStrike">
              <a:latin typeface="Arial"/>
            </a:endParaRPr>
          </a:p>
          <a:p>
            <a:pPr lvl="4" marL="2160000" indent="-216000"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70" spc="-1" strike="noStrike">
                <a:latin typeface="Arial"/>
              </a:rPr>
              <a:t>5.º nível da estrutura de tópicos</a:t>
            </a:r>
            <a:endParaRPr b="0" lang="pt-BR" sz="2670" spc="-1" strike="noStrike">
              <a:latin typeface="Arial"/>
            </a:endParaRPr>
          </a:p>
          <a:p>
            <a:pPr lvl="5" marL="2592000" indent="-216000"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70" spc="-1" strike="noStrike">
                <a:latin typeface="Arial"/>
              </a:rPr>
              <a:t>6.º nível da estrutura de tópicos</a:t>
            </a:r>
            <a:endParaRPr b="0" lang="pt-BR" sz="2670" spc="-1" strike="noStrike">
              <a:latin typeface="Arial"/>
            </a:endParaRPr>
          </a:p>
          <a:p>
            <a:pPr lvl="6" marL="3024000" indent="-216000">
              <a:spcBef>
                <a:spcPts val="37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670" spc="-1" strike="noStrike">
                <a:latin typeface="Arial"/>
              </a:rPr>
              <a:t>7.º nível da estrutura de tópicos</a:t>
            </a:r>
            <a:endParaRPr b="0" lang="pt-BR" sz="267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6440"/>
            <a:ext cx="2348280" cy="52092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440"/>
            <a:ext cx="3195000" cy="52092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6440"/>
            <a:ext cx="2348280" cy="520920"/>
          </a:xfrm>
          <a:prstGeom prst="rect">
            <a:avLst/>
          </a:prstGeom>
        </p:spPr>
        <p:txBody>
          <a:bodyPr lIns="0" rIns="0" tIns="0" bIns="0"/>
          <a:p>
            <a:pPr algn="r"/>
            <a:fld id="{084B90C9-C707-4618-A181-3B40CE93DE92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80000" cy="756000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360000" y="2816280"/>
            <a:ext cx="9071640" cy="2223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pt-BR" sz="3600" spc="-1" strike="noStrike">
                <a:solidFill>
                  <a:srgbClr val="ffffff"/>
                </a:solidFill>
                <a:latin typeface="Georgia"/>
                <a:ea typeface="Georgia"/>
              </a:rPr>
              <a:t>TÍTULO DA APRESENTAÇÃO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360000" y="4896000"/>
            <a:ext cx="9215640" cy="1256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ffffff"/>
                </a:solidFill>
                <a:latin typeface="Georgia"/>
                <a:ea typeface="Georgia"/>
              </a:rPr>
              <a:t>NOME DO(A) APRESENTADOR(A)</a:t>
            </a:r>
            <a:endParaRPr b="0" lang="pt-BR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ffffff"/>
                </a:solidFill>
                <a:latin typeface="Georgia"/>
                <a:ea typeface="Georgia"/>
              </a:rPr>
              <a:t>INSTITUIÇÃO</a:t>
            </a:r>
            <a:endParaRPr b="0" lang="pt-BR" sz="1600" spc="-1" strike="noStrike">
              <a:latin typeface="Arial"/>
            </a:endParaRPr>
          </a:p>
          <a:p>
            <a:pPr algn="ctr"/>
            <a:r>
              <a:rPr b="0" lang="pt-BR" sz="1600" spc="-1" strike="noStrike">
                <a:solidFill>
                  <a:srgbClr val="ffffff"/>
                </a:solidFill>
                <a:latin typeface="Georgia"/>
                <a:ea typeface="Georgia"/>
              </a:rPr>
              <a:t>E-mail do(a) apresentador(a) - Opcional</a:t>
            </a:r>
            <a:endParaRPr b="0" lang="pt-BR" sz="1600" spc="-1" strike="noStrike"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-10440"/>
            <a:ext cx="10093680" cy="757044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864000" y="1224000"/>
            <a:ext cx="8568000" cy="5400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TextShape 2"/>
          <p:cNvSpPr txBox="1"/>
          <p:nvPr/>
        </p:nvSpPr>
        <p:spPr>
          <a:xfrm>
            <a:off x="1656000" y="1382760"/>
            <a:ext cx="6408000" cy="236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pt-BR" sz="8000" spc="-1" strike="noStrike">
                <a:latin typeface="Arial"/>
              </a:rPr>
              <a:t>Texto texto texto texto</a:t>
            </a:r>
            <a:endParaRPr b="0" lang="pt-BR" sz="80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3024000" y="4320000"/>
            <a:ext cx="3816000" cy="21452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0" y="-10440"/>
            <a:ext cx="10093680" cy="757044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864000" y="1224000"/>
            <a:ext cx="8568000" cy="5400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Shape 2"/>
          <p:cNvSpPr txBox="1"/>
          <p:nvPr/>
        </p:nvSpPr>
        <p:spPr>
          <a:xfrm>
            <a:off x="1656000" y="1382760"/>
            <a:ext cx="6408000" cy="236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pt-BR" sz="8000" spc="-1" strike="noStrike">
                <a:latin typeface="Arial"/>
              </a:rPr>
              <a:t>Figuras ou Gráficos</a:t>
            </a:r>
            <a:endParaRPr b="0" lang="pt-BR" sz="8000" spc="-1" strike="noStrike"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1080000" y="4248000"/>
            <a:ext cx="3816000" cy="214524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3"/>
          <a:stretch/>
        </p:blipFill>
        <p:spPr>
          <a:xfrm>
            <a:off x="5544000" y="3816000"/>
            <a:ext cx="3584880" cy="267732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0" y="-10440"/>
            <a:ext cx="10093680" cy="757044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864000" y="1224000"/>
            <a:ext cx="8568000" cy="5400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TextShape 2"/>
          <p:cNvSpPr txBox="1"/>
          <p:nvPr/>
        </p:nvSpPr>
        <p:spPr>
          <a:xfrm>
            <a:off x="1656000" y="1382760"/>
            <a:ext cx="6408000" cy="1225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pt-BR" sz="8000" spc="-1" strike="noStrike">
                <a:latin typeface="Arial"/>
              </a:rPr>
              <a:t>Conclusão</a:t>
            </a:r>
            <a:endParaRPr b="0" lang="pt-BR" sz="8000" spc="-1" strike="noStrike"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0" y="-10440"/>
            <a:ext cx="10093680" cy="757044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864000" y="1224000"/>
            <a:ext cx="8568000" cy="540000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TextShape 2"/>
          <p:cNvSpPr txBox="1"/>
          <p:nvPr/>
        </p:nvSpPr>
        <p:spPr>
          <a:xfrm>
            <a:off x="1656000" y="1382760"/>
            <a:ext cx="6408000" cy="1225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pt-BR" sz="8000" spc="-1" strike="noStrike">
                <a:latin typeface="Arial"/>
              </a:rPr>
              <a:t>Referências</a:t>
            </a:r>
            <a:endParaRPr b="0" lang="pt-BR" sz="8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LibreOffice/6.0.2.1$Windows_X86_64 LibreOffice_project/f7f06a8f319e4b62f9bc5095aa112a65d2f3ac89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2024-10-21T11:47:03Z</dcterms:created>
  <dc:creator/>
  <dc:description/>
  <dc:language>pt-BR</dc:language>
  <cp:lastModifiedBy/>
  <dcterms:modified xsi:type="dcterms:W3CDTF">2024-10-26T16:12:36Z</dcterms:modified>
  <cp:revision>3</cp:revision>
  <dc:subject/>
  <dc:title/>
</cp:coreProperties>
</file>