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43192700" cx="32397700"/>
  <p:notesSz cx="6858000" cy="9144000"/>
  <p:embeddedFontLst>
    <p:embeddedFont>
      <p:font typeface="Helvetica Neue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hVuRWMBidqQCb7d6n/j0g9j5zs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9660FB9-343E-4BAD-8C11-153AC5C61C43}">
  <a:tblStyle styleId="{A9660FB9-343E-4BAD-8C11-153AC5C61C43}" styleName="Table_0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customschemas.google.com/relationships/presentationmetadata" Target="metadata"/><Relationship Id="rId10" Type="http://schemas.openxmlformats.org/officeDocument/2006/relationships/font" Target="fonts/HelveticaNeue-bold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HelveticaNeue-regular.fntdata"/><Relationship Id="rId8" Type="http://schemas.openxmlformats.org/officeDocument/2006/relationships/font" Target="fonts/HelveticaNeue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228600" lvl="5" marL="27432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228600" lvl="6" marL="32004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228600" lvl="7" marL="36576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228600" lvl="8" marL="4114800" marR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4" name="Google Shape;74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idx="1" type="body"/>
          </p:nvPr>
        </p:nvSpPr>
        <p:spPr>
          <a:xfrm>
            <a:off x="1596156" y="28242054"/>
            <a:ext cx="29191680" cy="846319"/>
          </a:xfrm>
          <a:prstGeom prst="rect">
            <a:avLst/>
          </a:prstGeom>
          <a:noFill/>
          <a:ln>
            <a:noFill/>
          </a:ln>
        </p:spPr>
        <p:txBody>
          <a:bodyPr anchorCtr="0" anchor="t" bIns="60725" lIns="60725" spcFirstLastPara="1" rIns="60725" wrap="square" tIns="607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16"/>
              <a:buFont typeface="Helvetica Neue"/>
              <a:buNone/>
              <a:defRPr sz="4816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1" name="Google Shape;11;p3"/>
          <p:cNvSpPr txBox="1"/>
          <p:nvPr>
            <p:ph type="title"/>
          </p:nvPr>
        </p:nvSpPr>
        <p:spPr>
          <a:xfrm>
            <a:off x="1603007" y="15905748"/>
            <a:ext cx="29191682" cy="6175812"/>
          </a:xfrm>
          <a:prstGeom prst="rect">
            <a:avLst/>
          </a:prstGeom>
          <a:noFill/>
          <a:ln>
            <a:noFill/>
          </a:ln>
        </p:spPr>
        <p:txBody>
          <a:bodyPr anchorCtr="0" anchor="b" bIns="67475" lIns="67475" spcFirstLastPara="1" rIns="67475" wrap="square" tIns="67475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2" name="Google Shape;12;p3"/>
          <p:cNvSpPr txBox="1"/>
          <p:nvPr>
            <p:ph idx="2" type="body"/>
          </p:nvPr>
        </p:nvSpPr>
        <p:spPr>
          <a:xfrm>
            <a:off x="1596159" y="22081559"/>
            <a:ext cx="29191678" cy="2531071"/>
          </a:xfrm>
          <a:prstGeom prst="rect">
            <a:avLst/>
          </a:prstGeom>
          <a:noFill/>
          <a:ln>
            <a:noFill/>
          </a:ln>
        </p:spPr>
        <p:txBody>
          <a:bodyPr anchorCtr="0" anchor="t" bIns="67475" lIns="67475" spcFirstLastPara="1" rIns="67475" wrap="square" tIns="6747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2" type="sldNum"/>
          </p:nvPr>
        </p:nvSpPr>
        <p:spPr>
          <a:xfrm>
            <a:off x="15721275" y="29396245"/>
            <a:ext cx="938546" cy="965978"/>
          </a:xfrm>
          <a:prstGeom prst="rect">
            <a:avLst/>
          </a:prstGeom>
          <a:noFill/>
          <a:ln>
            <a:noFill/>
          </a:ln>
        </p:spPr>
        <p:txBody>
          <a:bodyPr anchorCtr="0" anchor="b" bIns="67475" lIns="67475" spcFirstLastPara="1" rIns="67475" wrap="square" tIns="67475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claração">
  <p:cSld name="Declaração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/>
          <p:nvPr>
            <p:ph idx="1" type="body"/>
          </p:nvPr>
        </p:nvSpPr>
        <p:spPr>
          <a:xfrm>
            <a:off x="1603011" y="19022555"/>
            <a:ext cx="29191678" cy="5147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67475" lIns="67475" spcFirstLastPara="1" rIns="67475" wrap="square" tIns="67475">
            <a:normAutofit/>
          </a:bodyPr>
          <a:lstStyle>
            <a:lvl1pPr indent="-228600" lvl="0" marL="4572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400"/>
              <a:buFont typeface="Helvetica Neue"/>
              <a:buNone/>
              <a:defRPr b="0" sz="36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400"/>
              <a:buFont typeface="Helvetica Neue"/>
              <a:buNone/>
              <a:defRPr b="0" sz="364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400"/>
              <a:buFont typeface="Helvetica Neue"/>
              <a:buNone/>
              <a:defRPr b="0" sz="364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400"/>
              <a:buFont typeface="Helvetica Neue"/>
              <a:buNone/>
              <a:defRPr b="0" sz="364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400"/>
              <a:buFont typeface="Helvetica Neue"/>
              <a:buNone/>
              <a:defRPr b="0" sz="364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15721275" y="29396245"/>
            <a:ext cx="938546" cy="965978"/>
          </a:xfrm>
          <a:prstGeom prst="rect">
            <a:avLst/>
          </a:prstGeom>
          <a:noFill/>
          <a:ln>
            <a:noFill/>
          </a:ln>
        </p:spPr>
        <p:txBody>
          <a:bodyPr anchorCtr="0" anchor="b" bIns="67475" lIns="67475" spcFirstLastPara="1" rIns="67475" wrap="square" tIns="67475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ato Principal">
  <p:cSld name="Fato Principal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1603011" y="13914023"/>
            <a:ext cx="29191678" cy="9621500"/>
          </a:xfrm>
          <a:prstGeom prst="rect">
            <a:avLst/>
          </a:prstGeom>
          <a:noFill/>
          <a:ln>
            <a:noFill/>
          </a:ln>
        </p:spPr>
        <p:txBody>
          <a:bodyPr anchorCtr="0" anchor="b" bIns="67475" lIns="67475" spcFirstLastPara="1" rIns="67475" wrap="square" tIns="67475">
            <a:normAutofit/>
          </a:bodyPr>
          <a:lstStyle>
            <a:lvl1pPr indent="-228600" lvl="0" marL="4572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8600"/>
              <a:buFont typeface="Helvetica Neue"/>
              <a:buNone/>
              <a:defRPr sz="78600"/>
            </a:lvl1pPr>
            <a:lvl2pPr indent="-228600" lvl="1" marL="9144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8600"/>
              <a:buFont typeface="Helvetica Neue"/>
              <a:buNone/>
              <a:defRPr sz="78600"/>
            </a:lvl2pPr>
            <a:lvl3pPr indent="-228600" lvl="2" marL="1371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8600"/>
              <a:buFont typeface="Helvetica Neue"/>
              <a:buNone/>
              <a:defRPr sz="78600"/>
            </a:lvl3pPr>
            <a:lvl4pPr indent="-228600" lvl="3" marL="18288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8600"/>
              <a:buFont typeface="Helvetica Neue"/>
              <a:buNone/>
              <a:defRPr sz="78600"/>
            </a:lvl4pPr>
            <a:lvl5pPr indent="-228600" lvl="4" marL="22860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8600"/>
              <a:buFont typeface="Helvetica Neue"/>
              <a:buNone/>
              <a:defRPr sz="78600"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2" type="body"/>
          </p:nvPr>
        </p:nvSpPr>
        <p:spPr>
          <a:xfrm>
            <a:off x="1603011" y="23462009"/>
            <a:ext cx="29191678" cy="1241990"/>
          </a:xfrm>
          <a:prstGeom prst="rect">
            <a:avLst/>
          </a:prstGeom>
          <a:noFill/>
          <a:ln>
            <a:noFill/>
          </a:ln>
        </p:spPr>
        <p:txBody>
          <a:bodyPr anchorCtr="0" anchor="t" bIns="60725" lIns="60725" spcFirstLastPara="1" rIns="60725" wrap="square" tIns="60725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396"/>
              <a:buFont typeface="Helvetica Neue"/>
              <a:buNone/>
              <a:defRPr sz="7396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15721275" y="29396245"/>
            <a:ext cx="938546" cy="965978"/>
          </a:xfrm>
          <a:prstGeom prst="rect">
            <a:avLst/>
          </a:prstGeom>
          <a:noFill/>
          <a:ln>
            <a:noFill/>
          </a:ln>
        </p:spPr>
        <p:txBody>
          <a:bodyPr anchorCtr="0" anchor="b" bIns="67475" lIns="67475" spcFirstLastPara="1" rIns="67475" wrap="square" tIns="67475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ção">
  <p:cSld name="Citação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idx="1" type="body"/>
          </p:nvPr>
        </p:nvSpPr>
        <p:spPr>
          <a:xfrm>
            <a:off x="3228643" y="26668394"/>
            <a:ext cx="26838714" cy="846319"/>
          </a:xfrm>
          <a:prstGeom prst="rect">
            <a:avLst/>
          </a:prstGeom>
          <a:noFill/>
          <a:ln>
            <a:noFill/>
          </a:ln>
        </p:spPr>
        <p:txBody>
          <a:bodyPr anchorCtr="0" anchor="t" bIns="60725" lIns="60725" spcFirstLastPara="1" rIns="60725" wrap="square" tIns="607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16"/>
              <a:buFont typeface="Helvetica Neue"/>
              <a:buNone/>
              <a:defRPr sz="4816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2" type="body"/>
          </p:nvPr>
        </p:nvSpPr>
        <p:spPr>
          <a:xfrm>
            <a:off x="2330342" y="19047822"/>
            <a:ext cx="27737016" cy="5097056"/>
          </a:xfrm>
          <a:prstGeom prst="rect">
            <a:avLst/>
          </a:prstGeom>
          <a:noFill/>
          <a:ln>
            <a:noFill/>
          </a:ln>
        </p:spPr>
        <p:txBody>
          <a:bodyPr anchorCtr="0" anchor="t" bIns="67475" lIns="67475" spcFirstLastPara="1" rIns="67475" wrap="square" tIns="674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600"/>
              <a:buFont typeface="Helvetica Neue"/>
              <a:buNone/>
              <a:defRPr b="0" sz="26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600"/>
              <a:buFont typeface="Helvetica Neue"/>
              <a:buNone/>
              <a:defRPr b="0" sz="26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600"/>
              <a:buFont typeface="Helvetica Neue"/>
              <a:buNone/>
              <a:defRPr b="0" sz="26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600"/>
              <a:buFont typeface="Helvetica Neue"/>
              <a:buNone/>
              <a:defRPr b="0" sz="26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600"/>
              <a:buFont typeface="Helvetica Neue"/>
              <a:buNone/>
              <a:defRPr b="0" sz="266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15721275" y="29396245"/>
            <a:ext cx="938546" cy="965978"/>
          </a:xfrm>
          <a:prstGeom prst="rect">
            <a:avLst/>
          </a:prstGeom>
          <a:noFill/>
          <a:ln>
            <a:noFill/>
          </a:ln>
        </p:spPr>
        <p:txBody>
          <a:bodyPr anchorCtr="0" anchor="b" bIns="67475" lIns="67475" spcFirstLastPara="1" rIns="67475" wrap="square" tIns="67475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ês Fotos">
  <p:cSld name="Três Fotos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>
            <p:ph idx="2" type="pic"/>
          </p:nvPr>
        </p:nvSpPr>
        <p:spPr>
          <a:xfrm>
            <a:off x="20940388" y="13834401"/>
            <a:ext cx="9883928" cy="7905014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/>
          <p:nvPr>
            <p:ph idx="3" type="pic"/>
          </p:nvPr>
        </p:nvSpPr>
        <p:spPr>
          <a:xfrm>
            <a:off x="17936851" y="17770215"/>
            <a:ext cx="13870266" cy="16143287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/>
          <p:nvPr>
            <p:ph idx="4" type="pic"/>
          </p:nvPr>
        </p:nvSpPr>
        <p:spPr>
          <a:xfrm>
            <a:off x="-185612" y="13142575"/>
            <a:ext cx="22070934" cy="16553200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15"/>
          <p:cNvSpPr txBox="1"/>
          <p:nvPr>
            <p:ph idx="12" type="sldNum"/>
          </p:nvPr>
        </p:nvSpPr>
        <p:spPr>
          <a:xfrm>
            <a:off x="15721275" y="29396245"/>
            <a:ext cx="938546" cy="965978"/>
          </a:xfrm>
          <a:prstGeom prst="rect">
            <a:avLst/>
          </a:prstGeom>
          <a:noFill/>
          <a:ln>
            <a:noFill/>
          </a:ln>
        </p:spPr>
        <p:txBody>
          <a:bodyPr anchorCtr="0" anchor="b" bIns="67475" lIns="67475" spcFirstLastPara="1" rIns="67475" wrap="square" tIns="67475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to">
  <p:cSld name="Foto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6"/>
          <p:cNvSpPr/>
          <p:nvPr>
            <p:ph idx="2" type="pic"/>
          </p:nvPr>
        </p:nvSpPr>
        <p:spPr>
          <a:xfrm>
            <a:off x="-1771750" y="5144393"/>
            <a:ext cx="35941200" cy="28752959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15721275" y="29396245"/>
            <a:ext cx="938546" cy="965978"/>
          </a:xfrm>
          <a:prstGeom prst="rect">
            <a:avLst/>
          </a:prstGeom>
          <a:noFill/>
          <a:ln>
            <a:noFill/>
          </a:ln>
        </p:spPr>
        <p:txBody>
          <a:bodyPr anchorCtr="0" anchor="b" bIns="67475" lIns="67475" spcFirstLastPara="1" rIns="67475" wrap="square" tIns="67475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>
  <p:cSld name="Em Branco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7"/>
          <p:cNvSpPr txBox="1"/>
          <p:nvPr>
            <p:ph idx="12" type="sldNum"/>
          </p:nvPr>
        </p:nvSpPr>
        <p:spPr>
          <a:xfrm>
            <a:off x="15721275" y="29396245"/>
            <a:ext cx="938546" cy="965978"/>
          </a:xfrm>
          <a:prstGeom prst="rect">
            <a:avLst/>
          </a:prstGeom>
          <a:noFill/>
          <a:ln>
            <a:noFill/>
          </a:ln>
        </p:spPr>
        <p:txBody>
          <a:bodyPr anchorCtr="0" anchor="b" bIns="67475" lIns="67475" spcFirstLastPara="1" rIns="67475" wrap="square" tIns="67475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Foto" type="tx">
  <p:cSld name="TITLE_AND_BODY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/>
          <p:nvPr>
            <p:ph idx="2" type="pic"/>
          </p:nvPr>
        </p:nvSpPr>
        <p:spPr>
          <a:xfrm>
            <a:off x="-1535516" y="10763369"/>
            <a:ext cx="35536228" cy="21283488"/>
          </a:xfrm>
          <a:prstGeom prst="rect">
            <a:avLst/>
          </a:prstGeom>
          <a:noFill/>
          <a:ln>
            <a:noFill/>
          </a:ln>
        </p:spPr>
      </p:sp>
      <p:sp>
        <p:nvSpPr>
          <p:cNvPr id="16" name="Google Shape;16;p4"/>
          <p:cNvSpPr txBox="1"/>
          <p:nvPr>
            <p:ph type="title"/>
          </p:nvPr>
        </p:nvSpPr>
        <p:spPr>
          <a:xfrm>
            <a:off x="1603011" y="21950699"/>
            <a:ext cx="29191678" cy="6175813"/>
          </a:xfrm>
          <a:prstGeom prst="rect">
            <a:avLst/>
          </a:prstGeom>
          <a:noFill/>
          <a:ln>
            <a:noFill/>
          </a:ln>
        </p:spPr>
        <p:txBody>
          <a:bodyPr anchorCtr="0" anchor="b" bIns="67475" lIns="67475" spcFirstLastPara="1" rIns="67475" wrap="square" tIns="67475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body"/>
          </p:nvPr>
        </p:nvSpPr>
        <p:spPr>
          <a:xfrm>
            <a:off x="1604593" y="13954162"/>
            <a:ext cx="29188516" cy="846319"/>
          </a:xfrm>
          <a:prstGeom prst="rect">
            <a:avLst/>
          </a:prstGeom>
          <a:noFill/>
          <a:ln>
            <a:noFill/>
          </a:ln>
        </p:spPr>
        <p:txBody>
          <a:bodyPr anchorCtr="0" anchor="t" bIns="60725" lIns="60725" spcFirstLastPara="1" rIns="60725" wrap="square" tIns="607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16"/>
              <a:buFont typeface="Helvetica Neue"/>
              <a:buNone/>
              <a:defRPr sz="4816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3" type="body"/>
          </p:nvPr>
        </p:nvSpPr>
        <p:spPr>
          <a:xfrm>
            <a:off x="1603011" y="27909956"/>
            <a:ext cx="29191678" cy="1484032"/>
          </a:xfrm>
          <a:prstGeom prst="rect">
            <a:avLst/>
          </a:prstGeom>
          <a:noFill/>
          <a:ln>
            <a:noFill/>
          </a:ln>
        </p:spPr>
        <p:txBody>
          <a:bodyPr anchorCtr="0" anchor="t" bIns="67475" lIns="67475" spcFirstLastPara="1" rIns="67475" wrap="square" tIns="6747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5721275" y="29396245"/>
            <a:ext cx="938546" cy="965978"/>
          </a:xfrm>
          <a:prstGeom prst="rect">
            <a:avLst/>
          </a:prstGeom>
          <a:noFill/>
          <a:ln>
            <a:noFill/>
          </a:ln>
        </p:spPr>
        <p:txBody>
          <a:bodyPr anchorCtr="0" anchor="b" bIns="67475" lIns="67475" spcFirstLastPara="1" rIns="67475" wrap="square" tIns="67475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Foto Alternativa">
  <p:cSld name="Título e Foto Alternativa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/>
          <p:nvPr>
            <p:ph idx="2" type="pic"/>
          </p:nvPr>
        </p:nvSpPr>
        <p:spPr>
          <a:xfrm>
            <a:off x="14578965" y="12214516"/>
            <a:ext cx="16136187" cy="18780542"/>
          </a:xfrm>
          <a:prstGeom prst="rect">
            <a:avLst/>
          </a:prstGeom>
          <a:noFill/>
          <a:ln>
            <a:noFill/>
          </a:ln>
        </p:spPr>
      </p:sp>
      <p:sp>
        <p:nvSpPr>
          <p:cNvPr id="22" name="Google Shape;22;p5"/>
          <p:cNvSpPr txBox="1"/>
          <p:nvPr>
            <p:ph type="title"/>
          </p:nvPr>
        </p:nvSpPr>
        <p:spPr>
          <a:xfrm>
            <a:off x="1603011" y="14171877"/>
            <a:ext cx="12992828" cy="7815458"/>
          </a:xfrm>
          <a:prstGeom prst="rect">
            <a:avLst/>
          </a:prstGeom>
          <a:noFill/>
          <a:ln>
            <a:noFill/>
          </a:ln>
        </p:spPr>
        <p:txBody>
          <a:bodyPr anchorCtr="0" anchor="b" bIns="67475" lIns="67475" spcFirstLastPara="1" rIns="67475" wrap="square" tIns="67475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600"/>
              <a:buFont typeface="Helvetica Neue"/>
              <a:buNone/>
              <a:defRPr sz="26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1603011" y="21865502"/>
            <a:ext cx="12992828" cy="7155321"/>
          </a:xfrm>
          <a:prstGeom prst="rect">
            <a:avLst/>
          </a:prstGeom>
          <a:noFill/>
          <a:ln>
            <a:noFill/>
          </a:ln>
        </p:spPr>
        <p:txBody>
          <a:bodyPr anchorCtr="0" anchor="t" bIns="67475" lIns="67475" spcFirstLastPara="1" rIns="67475" wrap="square" tIns="6747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5721275" y="29401870"/>
            <a:ext cx="938546" cy="965978"/>
          </a:xfrm>
          <a:prstGeom prst="rect">
            <a:avLst/>
          </a:prstGeom>
          <a:noFill/>
          <a:ln>
            <a:noFill/>
          </a:ln>
        </p:spPr>
        <p:txBody>
          <a:bodyPr anchorCtr="0" anchor="b" bIns="67475" lIns="67475" spcFirstLastPara="1" rIns="67475" wrap="square" tIns="67475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Marcadores">
  <p:cSld name="Título e Marcadore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1603011" y="13918770"/>
            <a:ext cx="29191678" cy="1904166"/>
          </a:xfrm>
          <a:prstGeom prst="rect">
            <a:avLst/>
          </a:prstGeom>
          <a:noFill/>
          <a:ln>
            <a:noFill/>
          </a:ln>
        </p:spPr>
        <p:txBody>
          <a:bodyPr anchorCtr="0" anchor="t" bIns="67475" lIns="67475" spcFirstLastPara="1" rIns="67475" wrap="square" tIns="67475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600"/>
              <a:buFont typeface="Helvetica Neue"/>
              <a:buNone/>
              <a:defRPr sz="26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" type="body"/>
          </p:nvPr>
        </p:nvSpPr>
        <p:spPr>
          <a:xfrm>
            <a:off x="1603011" y="15637323"/>
            <a:ext cx="29191678" cy="1241991"/>
          </a:xfrm>
          <a:prstGeom prst="rect">
            <a:avLst/>
          </a:prstGeom>
          <a:noFill/>
          <a:ln>
            <a:noFill/>
          </a:ln>
        </p:spPr>
        <p:txBody>
          <a:bodyPr anchorCtr="0" anchor="t" bIns="60725" lIns="60725" spcFirstLastPara="1" rIns="60725" wrap="square" tIns="607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396"/>
              <a:buFont typeface="Helvetica Neue"/>
              <a:buNone/>
              <a:defRPr sz="7396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2" type="body"/>
          </p:nvPr>
        </p:nvSpPr>
        <p:spPr>
          <a:xfrm>
            <a:off x="1603011" y="18129254"/>
            <a:ext cx="29191678" cy="10969316"/>
          </a:xfrm>
          <a:prstGeom prst="rect">
            <a:avLst/>
          </a:prstGeom>
          <a:noFill/>
          <a:ln>
            <a:noFill/>
          </a:ln>
        </p:spPr>
        <p:txBody>
          <a:bodyPr anchorCtr="0" anchor="t" bIns="67475" lIns="67475" spcFirstLastPara="1" rIns="67475" wrap="square" tIns="67475">
            <a:normAutofit/>
          </a:bodyPr>
          <a:lstStyle>
            <a:lvl1pPr indent="-1400175" lvl="0" marL="457200" algn="l">
              <a:lnSpc>
                <a:spcPct val="90000"/>
              </a:lnSpc>
              <a:spcBef>
                <a:spcPts val="14100"/>
              </a:spcBef>
              <a:spcAft>
                <a:spcPts val="0"/>
              </a:spcAft>
              <a:buClr>
                <a:srgbClr val="000000"/>
              </a:buClr>
              <a:buSzPts val="18450"/>
              <a:buFont typeface="Helvetica Neue"/>
              <a:buChar char="•"/>
              <a:defRPr b="0" sz="15000"/>
            </a:lvl1pPr>
            <a:lvl2pPr indent="-1400175" lvl="1" marL="914400" algn="l">
              <a:lnSpc>
                <a:spcPct val="90000"/>
              </a:lnSpc>
              <a:spcBef>
                <a:spcPts val="14100"/>
              </a:spcBef>
              <a:spcAft>
                <a:spcPts val="0"/>
              </a:spcAft>
              <a:buClr>
                <a:srgbClr val="000000"/>
              </a:buClr>
              <a:buSzPts val="18450"/>
              <a:buFont typeface="Helvetica Neue"/>
              <a:buChar char="•"/>
              <a:defRPr b="0" sz="15000"/>
            </a:lvl2pPr>
            <a:lvl3pPr indent="-1400175" lvl="2" marL="1371600" algn="l">
              <a:lnSpc>
                <a:spcPct val="90000"/>
              </a:lnSpc>
              <a:spcBef>
                <a:spcPts val="14100"/>
              </a:spcBef>
              <a:spcAft>
                <a:spcPts val="0"/>
              </a:spcAft>
              <a:buClr>
                <a:srgbClr val="000000"/>
              </a:buClr>
              <a:buSzPts val="18450"/>
              <a:buFont typeface="Helvetica Neue"/>
              <a:buChar char="•"/>
              <a:defRPr b="0" sz="15000"/>
            </a:lvl3pPr>
            <a:lvl4pPr indent="-1400175" lvl="3" marL="1828800" algn="l">
              <a:lnSpc>
                <a:spcPct val="90000"/>
              </a:lnSpc>
              <a:spcBef>
                <a:spcPts val="14100"/>
              </a:spcBef>
              <a:spcAft>
                <a:spcPts val="0"/>
              </a:spcAft>
              <a:buClr>
                <a:srgbClr val="000000"/>
              </a:buClr>
              <a:buSzPts val="18450"/>
              <a:buFont typeface="Helvetica Neue"/>
              <a:buChar char="•"/>
              <a:defRPr b="0" sz="15000"/>
            </a:lvl4pPr>
            <a:lvl5pPr indent="-1400175" lvl="4" marL="2286000" algn="l">
              <a:lnSpc>
                <a:spcPct val="90000"/>
              </a:lnSpc>
              <a:spcBef>
                <a:spcPts val="14100"/>
              </a:spcBef>
              <a:spcAft>
                <a:spcPts val="0"/>
              </a:spcAft>
              <a:buClr>
                <a:srgbClr val="000000"/>
              </a:buClr>
              <a:buSzPts val="18450"/>
              <a:buFont typeface="Helvetica Neue"/>
              <a:buChar char="•"/>
              <a:defRPr b="0" sz="15000"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15721275" y="29396245"/>
            <a:ext cx="938546" cy="965978"/>
          </a:xfrm>
          <a:prstGeom prst="rect">
            <a:avLst/>
          </a:prstGeom>
          <a:noFill/>
          <a:ln>
            <a:noFill/>
          </a:ln>
        </p:spPr>
        <p:txBody>
          <a:bodyPr anchorCtr="0" anchor="b" bIns="67475" lIns="67475" spcFirstLastPara="1" rIns="67475" wrap="square" tIns="67475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rcadores">
  <p:cSld name="Marcadore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idx="1" type="body"/>
          </p:nvPr>
        </p:nvSpPr>
        <p:spPr>
          <a:xfrm>
            <a:off x="1603011" y="18129254"/>
            <a:ext cx="29191678" cy="10969316"/>
          </a:xfrm>
          <a:prstGeom prst="rect">
            <a:avLst/>
          </a:prstGeom>
          <a:noFill/>
          <a:ln>
            <a:noFill/>
          </a:ln>
        </p:spPr>
        <p:txBody>
          <a:bodyPr anchorCtr="0" anchor="t" bIns="67475" lIns="67475" spcFirstLastPara="1" rIns="67475" wrap="square" tIns="67475">
            <a:normAutofit/>
          </a:bodyPr>
          <a:lstStyle>
            <a:lvl1pPr indent="-1400175" lvl="0" marL="457200" algn="l">
              <a:lnSpc>
                <a:spcPct val="90000"/>
              </a:lnSpc>
              <a:spcBef>
                <a:spcPts val="14100"/>
              </a:spcBef>
              <a:spcAft>
                <a:spcPts val="0"/>
              </a:spcAft>
              <a:buClr>
                <a:srgbClr val="000000"/>
              </a:buClr>
              <a:buSzPts val="18450"/>
              <a:buFont typeface="Helvetica Neue"/>
              <a:buChar char="•"/>
              <a:defRPr b="0" sz="15000"/>
            </a:lvl1pPr>
            <a:lvl2pPr indent="-1400175" lvl="1" marL="914400" algn="l">
              <a:lnSpc>
                <a:spcPct val="90000"/>
              </a:lnSpc>
              <a:spcBef>
                <a:spcPts val="14100"/>
              </a:spcBef>
              <a:spcAft>
                <a:spcPts val="0"/>
              </a:spcAft>
              <a:buClr>
                <a:srgbClr val="000000"/>
              </a:buClr>
              <a:buSzPts val="18450"/>
              <a:buFont typeface="Helvetica Neue"/>
              <a:buChar char="•"/>
              <a:defRPr b="0" sz="15000"/>
            </a:lvl2pPr>
            <a:lvl3pPr indent="-1400175" lvl="2" marL="1371600" algn="l">
              <a:lnSpc>
                <a:spcPct val="90000"/>
              </a:lnSpc>
              <a:spcBef>
                <a:spcPts val="14100"/>
              </a:spcBef>
              <a:spcAft>
                <a:spcPts val="0"/>
              </a:spcAft>
              <a:buClr>
                <a:srgbClr val="000000"/>
              </a:buClr>
              <a:buSzPts val="18450"/>
              <a:buFont typeface="Helvetica Neue"/>
              <a:buChar char="•"/>
              <a:defRPr b="0" sz="15000"/>
            </a:lvl3pPr>
            <a:lvl4pPr indent="-1400175" lvl="3" marL="1828800" algn="l">
              <a:lnSpc>
                <a:spcPct val="90000"/>
              </a:lnSpc>
              <a:spcBef>
                <a:spcPts val="14100"/>
              </a:spcBef>
              <a:spcAft>
                <a:spcPts val="0"/>
              </a:spcAft>
              <a:buClr>
                <a:srgbClr val="000000"/>
              </a:buClr>
              <a:buSzPts val="18450"/>
              <a:buFont typeface="Helvetica Neue"/>
              <a:buChar char="•"/>
              <a:defRPr b="0" sz="15000"/>
            </a:lvl4pPr>
            <a:lvl5pPr indent="-1400175" lvl="4" marL="2286000" algn="l">
              <a:lnSpc>
                <a:spcPct val="90000"/>
              </a:lnSpc>
              <a:spcBef>
                <a:spcPts val="14100"/>
              </a:spcBef>
              <a:spcAft>
                <a:spcPts val="0"/>
              </a:spcAft>
              <a:buClr>
                <a:srgbClr val="000000"/>
              </a:buClr>
              <a:buSzPts val="18450"/>
              <a:buFont typeface="Helvetica Neue"/>
              <a:buChar char="•"/>
              <a:defRPr b="0" sz="15000"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15721275" y="29396245"/>
            <a:ext cx="938546" cy="965978"/>
          </a:xfrm>
          <a:prstGeom prst="rect">
            <a:avLst/>
          </a:prstGeom>
          <a:noFill/>
          <a:ln>
            <a:noFill/>
          </a:ln>
        </p:spPr>
        <p:txBody>
          <a:bodyPr anchorCtr="0" anchor="b" bIns="67475" lIns="67475" spcFirstLastPara="1" rIns="67475" wrap="square" tIns="67475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, Marcadores e Foto">
  <p:cSld name="Título, Marcadores e Foto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idx="1" type="body"/>
          </p:nvPr>
        </p:nvSpPr>
        <p:spPr>
          <a:xfrm>
            <a:off x="1603011" y="15637323"/>
            <a:ext cx="12992828" cy="1241991"/>
          </a:xfrm>
          <a:prstGeom prst="rect">
            <a:avLst/>
          </a:prstGeom>
          <a:noFill/>
          <a:ln>
            <a:noFill/>
          </a:ln>
        </p:spPr>
        <p:txBody>
          <a:bodyPr anchorCtr="0" anchor="t" bIns="60725" lIns="60725" spcFirstLastPara="1" rIns="60725" wrap="square" tIns="607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396"/>
              <a:buFont typeface="Helvetica Neue"/>
              <a:buNone/>
              <a:defRPr sz="7396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2" type="body"/>
          </p:nvPr>
        </p:nvSpPr>
        <p:spPr>
          <a:xfrm>
            <a:off x="1603011" y="18129254"/>
            <a:ext cx="12992828" cy="10970137"/>
          </a:xfrm>
          <a:prstGeom prst="rect">
            <a:avLst/>
          </a:prstGeom>
          <a:noFill/>
          <a:ln>
            <a:noFill/>
          </a:ln>
        </p:spPr>
        <p:txBody>
          <a:bodyPr anchorCtr="0" anchor="t" bIns="67475" lIns="67475" spcFirstLastPara="1" rIns="67475" wrap="square" tIns="67475">
            <a:normAutofit/>
          </a:bodyPr>
          <a:lstStyle>
            <a:lvl1pPr indent="-1400175" lvl="0" marL="457200" algn="l">
              <a:lnSpc>
                <a:spcPct val="90000"/>
              </a:lnSpc>
              <a:spcBef>
                <a:spcPts val="14100"/>
              </a:spcBef>
              <a:spcAft>
                <a:spcPts val="0"/>
              </a:spcAft>
              <a:buClr>
                <a:srgbClr val="000000"/>
              </a:buClr>
              <a:buSzPts val="18450"/>
              <a:buFont typeface="Helvetica Neue"/>
              <a:buChar char="•"/>
              <a:defRPr b="0" sz="15000"/>
            </a:lvl1pPr>
            <a:lvl2pPr indent="-1400175" lvl="1" marL="914400" algn="l">
              <a:lnSpc>
                <a:spcPct val="90000"/>
              </a:lnSpc>
              <a:spcBef>
                <a:spcPts val="14100"/>
              </a:spcBef>
              <a:spcAft>
                <a:spcPts val="0"/>
              </a:spcAft>
              <a:buClr>
                <a:srgbClr val="000000"/>
              </a:buClr>
              <a:buSzPts val="18450"/>
              <a:buFont typeface="Helvetica Neue"/>
              <a:buChar char="•"/>
              <a:defRPr b="0" sz="15000"/>
            </a:lvl2pPr>
            <a:lvl3pPr indent="-1400175" lvl="2" marL="1371600" algn="l">
              <a:lnSpc>
                <a:spcPct val="90000"/>
              </a:lnSpc>
              <a:spcBef>
                <a:spcPts val="14100"/>
              </a:spcBef>
              <a:spcAft>
                <a:spcPts val="0"/>
              </a:spcAft>
              <a:buClr>
                <a:srgbClr val="000000"/>
              </a:buClr>
              <a:buSzPts val="18450"/>
              <a:buFont typeface="Helvetica Neue"/>
              <a:buChar char="•"/>
              <a:defRPr b="0" sz="15000"/>
            </a:lvl3pPr>
            <a:lvl4pPr indent="-1400175" lvl="3" marL="1828800" algn="l">
              <a:lnSpc>
                <a:spcPct val="90000"/>
              </a:lnSpc>
              <a:spcBef>
                <a:spcPts val="14100"/>
              </a:spcBef>
              <a:spcAft>
                <a:spcPts val="0"/>
              </a:spcAft>
              <a:buClr>
                <a:srgbClr val="000000"/>
              </a:buClr>
              <a:buSzPts val="18450"/>
              <a:buFont typeface="Helvetica Neue"/>
              <a:buChar char="•"/>
              <a:defRPr b="0" sz="15000"/>
            </a:lvl4pPr>
            <a:lvl5pPr indent="-1400175" lvl="4" marL="2286000" algn="l">
              <a:lnSpc>
                <a:spcPct val="90000"/>
              </a:lnSpc>
              <a:spcBef>
                <a:spcPts val="14100"/>
              </a:spcBef>
              <a:spcAft>
                <a:spcPts val="0"/>
              </a:spcAft>
              <a:buClr>
                <a:srgbClr val="000000"/>
              </a:buClr>
              <a:buSzPts val="18450"/>
              <a:buFont typeface="Helvetica Neue"/>
              <a:buChar char="•"/>
              <a:defRPr b="0" sz="15000"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6" name="Google Shape;36;p8"/>
          <p:cNvSpPr/>
          <p:nvPr>
            <p:ph idx="3" type="pic"/>
          </p:nvPr>
        </p:nvSpPr>
        <p:spPr>
          <a:xfrm>
            <a:off x="16198850" y="11943385"/>
            <a:ext cx="14504658" cy="19339545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37;p8"/>
          <p:cNvSpPr txBox="1"/>
          <p:nvPr>
            <p:ph type="title"/>
          </p:nvPr>
        </p:nvSpPr>
        <p:spPr>
          <a:xfrm>
            <a:off x="1603011" y="13918770"/>
            <a:ext cx="12992828" cy="1906740"/>
          </a:xfrm>
          <a:prstGeom prst="rect">
            <a:avLst/>
          </a:prstGeom>
          <a:noFill/>
          <a:ln>
            <a:noFill/>
          </a:ln>
        </p:spPr>
        <p:txBody>
          <a:bodyPr anchorCtr="0" anchor="t" bIns="67475" lIns="67475" spcFirstLastPara="1" rIns="67475" wrap="square" tIns="67475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600"/>
              <a:buFont typeface="Helvetica Neue"/>
              <a:buNone/>
              <a:defRPr sz="26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15721275" y="29396245"/>
            <a:ext cx="938546" cy="965978"/>
          </a:xfrm>
          <a:prstGeom prst="rect">
            <a:avLst/>
          </a:prstGeom>
          <a:noFill/>
          <a:ln>
            <a:noFill/>
          </a:ln>
        </p:spPr>
        <p:txBody>
          <a:bodyPr anchorCtr="0" anchor="b" bIns="67475" lIns="67475" spcFirstLastPara="1" rIns="67475" wrap="square" tIns="67475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ção">
  <p:cSld name="Seção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/>
          <p:nvPr>
            <p:ph type="title"/>
          </p:nvPr>
        </p:nvSpPr>
        <p:spPr>
          <a:xfrm>
            <a:off x="1603007" y="18508444"/>
            <a:ext cx="29191682" cy="6175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67475" lIns="67475" spcFirstLastPara="1" rIns="67475" wrap="square" tIns="67475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400"/>
              <a:buFont typeface="Helvetica Neue"/>
              <a:buNone/>
              <a:defRPr b="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15721275" y="29401870"/>
            <a:ext cx="938546" cy="965978"/>
          </a:xfrm>
          <a:prstGeom prst="rect">
            <a:avLst/>
          </a:prstGeom>
          <a:noFill/>
          <a:ln>
            <a:noFill/>
          </a:ln>
        </p:spPr>
        <p:txBody>
          <a:bodyPr anchorCtr="0" anchor="b" bIns="67475" lIns="67475" spcFirstLastPara="1" rIns="67475" wrap="square" tIns="67475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penas Título">
  <p:cSld name="Apenas Título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type="title"/>
          </p:nvPr>
        </p:nvSpPr>
        <p:spPr>
          <a:xfrm>
            <a:off x="1603011" y="13918770"/>
            <a:ext cx="29191678" cy="1906539"/>
          </a:xfrm>
          <a:prstGeom prst="rect">
            <a:avLst/>
          </a:prstGeom>
          <a:noFill/>
          <a:ln>
            <a:noFill/>
          </a:ln>
        </p:spPr>
        <p:txBody>
          <a:bodyPr anchorCtr="0" anchor="t" bIns="67475" lIns="67475" spcFirstLastPara="1" rIns="67475" wrap="square" tIns="67475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600"/>
              <a:buFont typeface="Helvetica Neue"/>
              <a:buNone/>
              <a:defRPr sz="26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1603011" y="15637323"/>
            <a:ext cx="29191678" cy="1241991"/>
          </a:xfrm>
          <a:prstGeom prst="rect">
            <a:avLst/>
          </a:prstGeom>
          <a:noFill/>
          <a:ln>
            <a:noFill/>
          </a:ln>
        </p:spPr>
        <p:txBody>
          <a:bodyPr anchorCtr="0" anchor="t" bIns="60725" lIns="60725" spcFirstLastPara="1" rIns="60725" wrap="square" tIns="607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396"/>
              <a:buFont typeface="Helvetica Neue"/>
              <a:buNone/>
              <a:defRPr sz="7396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15721275" y="29396245"/>
            <a:ext cx="938546" cy="965978"/>
          </a:xfrm>
          <a:prstGeom prst="rect">
            <a:avLst/>
          </a:prstGeom>
          <a:noFill/>
          <a:ln>
            <a:noFill/>
          </a:ln>
        </p:spPr>
        <p:txBody>
          <a:bodyPr anchorCtr="0" anchor="b" bIns="67475" lIns="67475" spcFirstLastPara="1" rIns="67475" wrap="square" tIns="67475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Agenda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type="title"/>
          </p:nvPr>
        </p:nvSpPr>
        <p:spPr>
          <a:xfrm>
            <a:off x="1603011" y="13918770"/>
            <a:ext cx="29191678" cy="1906740"/>
          </a:xfrm>
          <a:prstGeom prst="rect">
            <a:avLst/>
          </a:prstGeom>
          <a:noFill/>
          <a:ln>
            <a:noFill/>
          </a:ln>
        </p:spPr>
        <p:txBody>
          <a:bodyPr anchorCtr="0" anchor="t" bIns="67475" lIns="67475" spcFirstLastPara="1" rIns="67475" wrap="square" tIns="67475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600"/>
              <a:buFont typeface="Helvetica Neue"/>
              <a:buNone/>
              <a:defRPr sz="26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1603011" y="15637323"/>
            <a:ext cx="29191678" cy="1241991"/>
          </a:xfrm>
          <a:prstGeom prst="rect">
            <a:avLst/>
          </a:prstGeom>
          <a:noFill/>
          <a:ln>
            <a:noFill/>
          </a:ln>
        </p:spPr>
        <p:txBody>
          <a:bodyPr anchorCtr="0" anchor="t" bIns="60725" lIns="60725" spcFirstLastPara="1" rIns="60725" wrap="square" tIns="607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396"/>
              <a:buFont typeface="Helvetica Neue"/>
              <a:buNone/>
              <a:defRPr sz="7396"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2" type="body"/>
          </p:nvPr>
        </p:nvSpPr>
        <p:spPr>
          <a:xfrm>
            <a:off x="1603011" y="18129254"/>
            <a:ext cx="29191678" cy="10969316"/>
          </a:xfrm>
          <a:prstGeom prst="rect">
            <a:avLst/>
          </a:prstGeom>
          <a:noFill/>
          <a:ln>
            <a:noFill/>
          </a:ln>
        </p:spPr>
        <p:txBody>
          <a:bodyPr anchorCtr="0" anchor="t" bIns="67475" lIns="67475" spcFirstLastPara="1" rIns="67475" wrap="square" tIns="6747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5600"/>
              </a:spcBef>
              <a:spcAft>
                <a:spcPts val="0"/>
              </a:spcAft>
              <a:buClr>
                <a:srgbClr val="000000"/>
              </a:buClr>
              <a:buSzPts val="17200"/>
              <a:buFont typeface="Helvetica Neue"/>
              <a:buNone/>
              <a:defRPr b="0"/>
            </a:lvl1pPr>
            <a:lvl2pPr indent="-228600" lvl="1" marL="914400" algn="l">
              <a:lnSpc>
                <a:spcPct val="100000"/>
              </a:lnSpc>
              <a:spcBef>
                <a:spcPts val="5600"/>
              </a:spcBef>
              <a:spcAft>
                <a:spcPts val="0"/>
              </a:spcAft>
              <a:buClr>
                <a:srgbClr val="000000"/>
              </a:buClr>
              <a:buSzPts val="17200"/>
              <a:buFont typeface="Helvetica Neue"/>
              <a:buNone/>
              <a:defRPr b="0"/>
            </a:lvl2pPr>
            <a:lvl3pPr indent="-228600" lvl="2" marL="1371600" algn="l">
              <a:lnSpc>
                <a:spcPct val="100000"/>
              </a:lnSpc>
              <a:spcBef>
                <a:spcPts val="5600"/>
              </a:spcBef>
              <a:spcAft>
                <a:spcPts val="0"/>
              </a:spcAft>
              <a:buClr>
                <a:srgbClr val="000000"/>
              </a:buClr>
              <a:buSzPts val="17200"/>
              <a:buFont typeface="Helvetica Neue"/>
              <a:buNone/>
              <a:defRPr b="0"/>
            </a:lvl3pPr>
            <a:lvl4pPr indent="-228600" lvl="3" marL="1828800" algn="l">
              <a:lnSpc>
                <a:spcPct val="100000"/>
              </a:lnSpc>
              <a:spcBef>
                <a:spcPts val="5600"/>
              </a:spcBef>
              <a:spcAft>
                <a:spcPts val="0"/>
              </a:spcAft>
              <a:buClr>
                <a:srgbClr val="000000"/>
              </a:buClr>
              <a:buSzPts val="17200"/>
              <a:buFont typeface="Helvetica Neue"/>
              <a:buNone/>
              <a:defRPr b="0"/>
            </a:lvl4pPr>
            <a:lvl5pPr indent="-228600" lvl="4" marL="2286000" algn="l">
              <a:lnSpc>
                <a:spcPct val="100000"/>
              </a:lnSpc>
              <a:spcBef>
                <a:spcPts val="5600"/>
              </a:spcBef>
              <a:spcAft>
                <a:spcPts val="0"/>
              </a:spcAft>
              <a:buClr>
                <a:srgbClr val="000000"/>
              </a:buClr>
              <a:buSzPts val="17200"/>
              <a:buFont typeface="Helvetica Neue"/>
              <a:buNone/>
              <a:defRPr b="0"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idx="12" type="sldNum"/>
          </p:nvPr>
        </p:nvSpPr>
        <p:spPr>
          <a:xfrm>
            <a:off x="15721275" y="29396245"/>
            <a:ext cx="938546" cy="965978"/>
          </a:xfrm>
          <a:prstGeom prst="rect">
            <a:avLst/>
          </a:prstGeom>
          <a:noFill/>
          <a:ln>
            <a:noFill/>
          </a:ln>
        </p:spPr>
        <p:txBody>
          <a:bodyPr anchorCtr="0" anchor="b" bIns="67475" lIns="67475" spcFirstLastPara="1" rIns="67475" wrap="square" tIns="67475">
            <a:sp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1603007" y="15905748"/>
            <a:ext cx="29191682" cy="6175812"/>
          </a:xfrm>
          <a:prstGeom prst="rect">
            <a:avLst/>
          </a:prstGeom>
          <a:noFill/>
          <a:ln>
            <a:noFill/>
          </a:ln>
        </p:spPr>
        <p:txBody>
          <a:bodyPr anchorCtr="0" anchor="b" bIns="67475" lIns="67475" spcFirstLastPara="1" rIns="67475" wrap="square" tIns="67475">
            <a:norm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400"/>
              <a:buFont typeface="Helvetica Neue"/>
              <a:buNone/>
              <a:defRPr b="1" i="0" sz="36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400"/>
              <a:buFont typeface="Helvetica Neue"/>
              <a:buNone/>
              <a:defRPr b="1" i="0" sz="36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400"/>
              <a:buFont typeface="Helvetica Neue"/>
              <a:buNone/>
              <a:defRPr b="1" i="0" sz="36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400"/>
              <a:buFont typeface="Helvetica Neue"/>
              <a:buNone/>
              <a:defRPr b="1" i="0" sz="36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400"/>
              <a:buFont typeface="Helvetica Neue"/>
              <a:buNone/>
              <a:defRPr b="1" i="0" sz="36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400"/>
              <a:buFont typeface="Helvetica Neue"/>
              <a:buNone/>
              <a:defRPr b="1" i="0" sz="36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400"/>
              <a:buFont typeface="Helvetica Neue"/>
              <a:buNone/>
              <a:defRPr b="1" i="0" sz="36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400"/>
              <a:buFont typeface="Helvetica Neue"/>
              <a:buNone/>
              <a:defRPr b="1" i="0" sz="36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400"/>
              <a:buFont typeface="Helvetica Neue"/>
              <a:buNone/>
              <a:defRPr b="1" i="0" sz="36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1596159" y="22081559"/>
            <a:ext cx="29191678" cy="2531071"/>
          </a:xfrm>
          <a:prstGeom prst="rect">
            <a:avLst/>
          </a:prstGeom>
          <a:noFill/>
          <a:ln>
            <a:noFill/>
          </a:ln>
        </p:spPr>
        <p:txBody>
          <a:bodyPr anchorCtr="0" anchor="t" bIns="67475" lIns="67475" spcFirstLastPara="1" rIns="67475" wrap="square" tIns="67475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00"/>
              <a:buFont typeface="Helvetica Neue"/>
              <a:buNone/>
              <a:defRPr b="1" i="0" sz="17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00"/>
              <a:buFont typeface="Helvetica Neue"/>
              <a:buNone/>
              <a:defRPr b="1" i="0" sz="17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00"/>
              <a:buFont typeface="Helvetica Neue"/>
              <a:buNone/>
              <a:defRPr b="1" i="0" sz="17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00"/>
              <a:buFont typeface="Helvetica Neue"/>
              <a:buNone/>
              <a:defRPr b="1" i="0" sz="17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00"/>
              <a:buFont typeface="Helvetica Neue"/>
              <a:buNone/>
              <a:defRPr b="1" i="0" sz="17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00"/>
              <a:buFont typeface="Helvetica Neue"/>
              <a:buNone/>
              <a:defRPr b="1" i="0" sz="17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00"/>
              <a:buFont typeface="Helvetica Neue"/>
              <a:buNone/>
              <a:defRPr b="1" i="0" sz="17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00"/>
              <a:buFont typeface="Helvetica Neue"/>
              <a:buNone/>
              <a:defRPr b="1" i="0" sz="17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200"/>
              <a:buFont typeface="Helvetica Neue"/>
              <a:buNone/>
              <a:defRPr b="1" i="0" sz="172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5721275" y="29396245"/>
            <a:ext cx="938546" cy="965978"/>
          </a:xfrm>
          <a:prstGeom prst="rect">
            <a:avLst/>
          </a:prstGeom>
          <a:noFill/>
          <a:ln>
            <a:noFill/>
          </a:ln>
        </p:spPr>
        <p:txBody>
          <a:bodyPr anchorCtr="0" anchor="b" bIns="67475" lIns="67475" spcFirstLastPara="1" rIns="67475" wrap="square" tIns="67475">
            <a:sp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600"/>
              <a:buFont typeface="Helvetica Neue"/>
              <a:buNone/>
              <a:defRPr b="0" i="0" sz="5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" title="Cabeçalho-e-rodape-template-0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0401"/>
            <a:ext cx="32435999" cy="59466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"/>
          <p:cNvSpPr txBox="1"/>
          <p:nvPr/>
        </p:nvSpPr>
        <p:spPr>
          <a:xfrm>
            <a:off x="1299999" y="19275439"/>
            <a:ext cx="14398500" cy="46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4D"/>
              </a:buClr>
              <a:buSzPts val="4800"/>
              <a:buFont typeface="Arial"/>
              <a:buNone/>
            </a:pPr>
            <a:r>
              <a:rPr b="1" i="0" lang="pt-BR" sz="4800" u="none" cap="none" strike="noStrike">
                <a:solidFill>
                  <a:srgbClr val="00664D"/>
                </a:solidFill>
                <a:latin typeface="Arial"/>
                <a:ea typeface="Arial"/>
                <a:cs typeface="Arial"/>
                <a:sym typeface="Arial"/>
              </a:rPr>
              <a:t>MATERIAL E MÉTODOS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pt-B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Corpo do texto Arial regular tamanho 32pt, podendo ser reduzido para até 24pt, caso a quantidade de texto ultrapasse o espaço delimitado. Corpo do texto Arial regular tamanho 32pt, podendo ser reduzido para até 24pt, caso a quantidade de texto ultrapasse o espaço delimitado. Corpo do texto Arial regular tamanho 32pt, podendo ser reduzido para até 24pt, caso a quantidade de texto ultrapasse o espaço delimitado. Corpo do texto Arial regular tamanho 32pt, podendo ser reduzido para até 24pt, caso a quantidade de texto ultrapasse o espaço delimitado. Corpo do texto Arial regular tamanho 32pt, podendo ser reduzido para até 24pt, caso a quantidade de texto ultrapasse o espaço delimitado. Corpo do texto Arial regular tamanho 32pt, podendo ser reduzido para até 24pt, caso a quantidade de texto ultrapasse o espaço delimitado. Corpo do texto Arial regular tamanho 32pt, podendo ser reduzido para até 24pt, caso a quantidade de texto ultrapasse o espaço delimitado</a:t>
            </a:r>
            <a:r>
              <a:rPr b="0" i="0" lang="pt-BR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5E5E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16701587" y="22194379"/>
            <a:ext cx="14398500" cy="46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4D"/>
              </a:buClr>
              <a:buSzPts val="4800"/>
              <a:buFont typeface="Arial"/>
              <a:buNone/>
            </a:pPr>
            <a:r>
              <a:rPr b="1" i="0" lang="pt-BR" sz="4800" u="none" cap="none" strike="noStrike">
                <a:solidFill>
                  <a:srgbClr val="00664D"/>
                </a:solidFill>
                <a:latin typeface="Arial"/>
                <a:ea typeface="Arial"/>
                <a:cs typeface="Arial"/>
                <a:sym typeface="Arial"/>
              </a:rPr>
              <a:t>CONCLUSÃO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pt-B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Corpo do texto Arial regular tamanho 32pt, podendo ser reduzido para até 24pt, caso a quantidade de texto ultrapasse o espaço delimitado. Corpo do texto Arial regular tamanho 32pt, podendo ser reduzido para até 24pt, caso a quantidade de texto ultrapasse o espaço delimitado. Corpo do texto Arial regular tamanho 32pt, podendo ser reduzido para até 24pt, caso a quantidade de texto ultrapasse o espaço delimitado. Corpo do texto Arial regular tamanho 32pt, podendo ser reduzido para até 24pt, caso a quantidade de texto ultrapasse o espaço delimitado. Corpo do texto Arial regular tamanho 32pt, podendo ser reduzido para até 24pt, caso a quantidade de texto ultrapasse o espaço delimitado. Corpo do texto Arial regular tamanho 32pt, podendo ser reduzido para até 24pt, caso a quantidade de texto ultrapasse o espaço delimitado. Corpo do texto Arial regular tamanho 32pt, podendo ser reduzido para até 24pt, caso a quantidade de texto ultrapasse o espaço delimitado.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5E5E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16701587" y="33125727"/>
            <a:ext cx="14398500" cy="256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4D"/>
              </a:buClr>
              <a:buSzPts val="4800"/>
              <a:buFont typeface="Arial"/>
              <a:buNone/>
            </a:pPr>
            <a:r>
              <a:rPr b="1" i="0" lang="pt-BR" sz="4800" u="none" cap="none" strike="noStrike">
                <a:solidFill>
                  <a:srgbClr val="00664D"/>
                </a:solidFill>
                <a:latin typeface="Arial"/>
                <a:ea typeface="Arial"/>
                <a:cs typeface="Arial"/>
                <a:sym typeface="Arial"/>
              </a:rPr>
              <a:t>REFERÊNCIAS BIBLIOGRÁFICAS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pt-B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Corpo do texto Arial regular tamanho 32pt, podendo ser reduzido para até 24pt, caso a quantidade de texto ultrapasse o espaço delimitado. Corpo do texto Arial regular tamanho 32pt, podendo ser reduzido para até 24pt, caso a quantidade de texto ultrapasse o espaço delimitado. Corpo do texto Arial regular tamanho 32pt, podendo ser reduzido para até 24pt.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1299999" y="27362445"/>
            <a:ext cx="14398500" cy="40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4D"/>
              </a:buClr>
              <a:buSzPts val="4800"/>
              <a:buFont typeface="Arial"/>
              <a:buNone/>
            </a:pPr>
            <a:r>
              <a:rPr b="1" i="0" lang="pt-BR" sz="4800" u="none" cap="none" strike="noStrike">
                <a:solidFill>
                  <a:srgbClr val="00664D"/>
                </a:solidFill>
                <a:latin typeface="Arial"/>
                <a:ea typeface="Arial"/>
                <a:cs typeface="Arial"/>
                <a:sym typeface="Arial"/>
              </a:rPr>
              <a:t>RESULTADOS E DISCUSSÃO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pt-B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Corpo do texto Arial regular tamanho 32pt, podendo ser reduzido para até 24pt, caso a quantidade de texto ultrapasse o espaço delimitado. Corpo do texto Arial regular tamanho 32pt, podendo ser reduzido para até 24pt, caso a quantidade de texto ultrapasse o espaço delimitado. Corpo do texto Arial regular tamanho 32pt, podendo ser reduzido para até 24pt, caso a quantidade de texto ultrapasse o espaço delimitado.</a:t>
            </a:r>
            <a:r>
              <a:rPr b="0" i="0" lang="pt-BR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"/>
          <p:cNvSpPr txBox="1"/>
          <p:nvPr/>
        </p:nvSpPr>
        <p:spPr>
          <a:xfrm>
            <a:off x="2430158" y="9042502"/>
            <a:ext cx="27541500" cy="221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75" lIns="431950" spcFirstLastPara="1" rIns="431950" wrap="square" tIns="2159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</a:pPr>
            <a:r>
              <a:rPr b="1" i="0" lang="pt-BR" sz="4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Nomes dos autores, Arial Negrito corpo 40pt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</a:pPr>
            <a:r>
              <a:rPr b="0" i="0" lang="pt-BR" sz="4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Instituições , Arial regular corpo 30pt,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2" name="Google Shape;82;p1"/>
          <p:cNvCxnSpPr/>
          <p:nvPr/>
        </p:nvCxnSpPr>
        <p:spPr>
          <a:xfrm>
            <a:off x="993651" y="11448764"/>
            <a:ext cx="29890500" cy="1500"/>
          </a:xfrm>
          <a:prstGeom prst="straightConnector1">
            <a:avLst/>
          </a:prstGeom>
          <a:noFill/>
          <a:ln cap="sq" cmpd="sng" w="12600">
            <a:solidFill>
              <a:srgbClr val="D9D9D9"/>
            </a:solidFill>
            <a:prstDash val="solid"/>
            <a:miter lim="80"/>
            <a:headEnd len="sm" w="sm" type="none"/>
            <a:tailEnd len="sm" w="sm" type="none"/>
          </a:ln>
          <a:effectLst>
            <a:outerShdw blurRad="63491" dir="938535" dist="74759">
              <a:srgbClr val="808080">
                <a:alpha val="37647"/>
              </a:srgbClr>
            </a:outerShdw>
          </a:effectLst>
        </p:spPr>
      </p:cxnSp>
      <p:graphicFrame>
        <p:nvGraphicFramePr>
          <p:cNvPr id="83" name="Google Shape;83;p1"/>
          <p:cNvGraphicFramePr/>
          <p:nvPr/>
        </p:nvGraphicFramePr>
        <p:xfrm>
          <a:off x="1339683" y="3211465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{A9660FB9-343E-4BAD-8C11-153AC5C61C43}</a:tableStyleId>
              </a:tblPr>
              <a:tblGrid>
                <a:gridCol w="2863500"/>
                <a:gridCol w="2863500"/>
                <a:gridCol w="2868250"/>
                <a:gridCol w="2863500"/>
                <a:gridCol w="2861900"/>
              </a:tblGrid>
              <a:tr h="1117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1" lang="pt-BR" sz="3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r>
                        <a:rPr b="1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xemplo</a:t>
                      </a:r>
                      <a:endParaRPr b="1"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1" lang="pt-BR" sz="3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r>
                        <a:rPr b="1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xemplo</a:t>
                      </a:r>
                      <a:endParaRPr b="1"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1" lang="pt-BR" sz="3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r>
                        <a:rPr b="1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xemplo</a:t>
                      </a:r>
                      <a:endParaRPr b="1"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1" lang="pt-BR" sz="3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r>
                        <a:rPr b="1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xemplo</a:t>
                      </a:r>
                      <a:endParaRPr b="1"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1" lang="pt-BR" sz="32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</a:t>
                      </a:r>
                      <a:r>
                        <a:rPr b="1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xemplo</a:t>
                      </a:r>
                      <a:endParaRPr b="1"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119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exemplo</a:t>
                      </a:r>
                      <a:endParaRPr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exemplo</a:t>
                      </a:r>
                      <a:endParaRPr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exemplo</a:t>
                      </a:r>
                      <a:endParaRPr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exemplo</a:t>
                      </a:r>
                      <a:endParaRPr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exemplo</a:t>
                      </a:r>
                      <a:endParaRPr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119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exemplo</a:t>
                      </a:r>
                      <a:endParaRPr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exemplo</a:t>
                      </a:r>
                      <a:endParaRPr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exemplo</a:t>
                      </a:r>
                      <a:endParaRPr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exemplo</a:t>
                      </a:r>
                      <a:endParaRPr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exemplo</a:t>
                      </a:r>
                      <a:endParaRPr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117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exemplo</a:t>
                      </a:r>
                      <a:endParaRPr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exemplo</a:t>
                      </a:r>
                      <a:endParaRPr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exemplo</a:t>
                      </a:r>
                      <a:endParaRPr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exemplo</a:t>
                      </a:r>
                      <a:endParaRPr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exemplo</a:t>
                      </a:r>
                      <a:endParaRPr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119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exemplo</a:t>
                      </a:r>
                      <a:endParaRPr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exemplo</a:t>
                      </a:r>
                      <a:endParaRPr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exemplo</a:t>
                      </a:r>
                      <a:endParaRPr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exemplo</a:t>
                      </a:r>
                      <a:endParaRPr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4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pt-BR" sz="3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exemplo</a:t>
                      </a:r>
                      <a:endParaRPr sz="1400" u="none" cap="none" strike="noStrike"/>
                    </a:p>
                  </a:txBody>
                  <a:tcPr marT="615500" marB="46800" marR="90000" marL="9000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pic>
        <p:nvPicPr>
          <p:cNvPr id="84" name="Google Shape;8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288889" y="12670917"/>
            <a:ext cx="13872509" cy="900602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16547619" y="30298846"/>
            <a:ext cx="14552400" cy="181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4D"/>
              </a:buClr>
              <a:buSzPts val="4800"/>
              <a:buFont typeface="Arial"/>
              <a:buNone/>
            </a:pPr>
            <a:r>
              <a:rPr b="1" i="0" lang="pt-BR" sz="4800" u="none" cap="none" strike="noStrike">
                <a:solidFill>
                  <a:srgbClr val="00664D"/>
                </a:solidFill>
                <a:latin typeface="Arial"/>
                <a:ea typeface="Arial"/>
                <a:cs typeface="Arial"/>
                <a:sym typeface="Arial"/>
              </a:rPr>
              <a:t>AGRADECIMENTOS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pt-B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Colaboradores e agências financiadoras, principalmente projetos financiados e com a participação de bolsistas CNPq, FAPESB e IF Baiano.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371429" y="6858455"/>
            <a:ext cx="29873100" cy="221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75" lIns="431950" spcFirstLastPara="1" rIns="431950" wrap="square" tIns="2159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pt-BR" sz="5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 DO TRABALHO ARIAL NEGRITO CORPO 72PT PODENDO SER REDUZIDO PARA ATÉ CORPO 60, CASO A QUANTIDADE DE TEXTO ULTRAPASSE O ESPAÇO DELIMITADO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1299988" y="11961420"/>
            <a:ext cx="14398500" cy="66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664D"/>
              </a:buClr>
              <a:buSzPts val="4800"/>
              <a:buFont typeface="Arial"/>
              <a:buNone/>
            </a:pPr>
            <a:r>
              <a:rPr b="1" i="0" lang="pt-BR" sz="4800" u="none" cap="none" strike="noStrike">
                <a:solidFill>
                  <a:srgbClr val="00664D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pt-B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Corpo do texto Arial regular tamanho 32pt, podendo ser reduzido para até 24pt, caso a quantidade de texto ultrapasse o espaço delimitado. Corpo do texto Arial regular tamanho 32pt, podendo ser reduzido para até 24pt, caso a quantidade de texto ultrapasse o espaço delimitado. Corpo do texto Arial regular tamanho 32pt, podendo ser reduzido para até 24pt, caso a quantidade de texto ultrapasse o espaço delimitado. Corpo do texto Arial regular tamanho 32pt, podendo ser reduzido para até 24pt, caso a quantidade de texto ultrapasse o espaço delimitado. Corpo do texto Arial regular tamanho 32pt, podendo ser reduzido para até 24pt, caso a quantidade de texto ultrapasse o espaço delimitado. Corpo do texto Arial regular tamanho 32pt, podendo ser reduzido para até 24pt, caso a quantidade de texto ultrapasse o espaço delimitado. Corpo do texto Arial regular tamanho 32pt, podendo ser reduzido para até 24pt, caso a quantidade de texto ultrapasse o espaço delimitado.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E5E5E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1339733" y="31390782"/>
            <a:ext cx="14320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None/>
            </a:pPr>
            <a:r>
              <a:rPr b="1" i="0" lang="pt-BR" sz="2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Título - </a:t>
            </a:r>
            <a:r>
              <a:rPr b="0" i="0" lang="pt-BR" sz="2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título da tabela em Arial regular tamanho 28pt, centralizado.</a:t>
            </a:r>
            <a:endParaRPr b="0" i="0" sz="2800" u="none" cap="none" strike="noStrike">
              <a:solidFill>
                <a:srgbClr val="5E5E5E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1339733" y="37814820"/>
            <a:ext cx="14320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None/>
            </a:pPr>
            <a:r>
              <a:rPr b="1" i="0" lang="pt-BR" sz="2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Fonte: </a:t>
            </a:r>
            <a:r>
              <a:rPr b="0" i="0" lang="pt-BR" sz="2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fonte da tabela em Arial regular tamanho 28pt, centralizado.</a:t>
            </a:r>
            <a:endParaRPr b="0" i="0" sz="2800" u="none" cap="none" strike="noStrike">
              <a:solidFill>
                <a:srgbClr val="5E5E5E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6547607" y="11960620"/>
            <a:ext cx="14320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None/>
            </a:pPr>
            <a:r>
              <a:rPr b="1" i="0" lang="pt-BR" sz="2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Título - </a:t>
            </a:r>
            <a:r>
              <a:rPr b="0" i="0" lang="pt-BR" sz="2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título da imagem em Arial regular tamanho 28pt, centralizado.</a:t>
            </a:r>
            <a:endParaRPr b="0" i="0" sz="2800" u="none" cap="none" strike="noStrike">
              <a:solidFill>
                <a:srgbClr val="5E5E5E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6547607" y="20878880"/>
            <a:ext cx="143205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Helvetica Neue"/>
              <a:buNone/>
            </a:pPr>
            <a:r>
              <a:rPr b="1" i="0" lang="pt-BR" sz="2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Fonte: </a:t>
            </a:r>
            <a:r>
              <a:rPr b="0" i="0" lang="pt-BR" sz="28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fonte da imagem em Arial regular tamanho 28pt, centralizado.</a:t>
            </a:r>
            <a:endParaRPr b="0" i="0" sz="2800" u="none" cap="none" strike="noStrike">
              <a:solidFill>
                <a:srgbClr val="5E5E5E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92" name="Google Shape;92;p1" title="Cabeçalho-e-rodape-template-02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200" y="38582820"/>
            <a:ext cx="32435999" cy="500956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