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71cfdb2f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71cfdb2f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71cfdb2fc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71cfdb2fc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1cfdb2fc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1cfdb2fc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1cfdb2fc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71cfdb2fc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71cfdb2fc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71cfdb2fc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apresentacao_slide_2026_Prancheta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25" y="-33337"/>
            <a:ext cx="9262525" cy="5210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title="apresentacao_slide_2026-0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817500" y="1852651"/>
            <a:ext cx="75090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400">
                <a:solidFill>
                  <a:srgbClr val="FFFFFF"/>
                </a:solidFill>
              </a:rPr>
              <a:t>Título da apresentação</a:t>
            </a:r>
            <a:endParaRPr sz="4900">
              <a:solidFill>
                <a:srgbClr val="FFFFFF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364150" y="2997750"/>
            <a:ext cx="6235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lt1"/>
                </a:solidFill>
              </a:rPr>
              <a:t>Nome dos autores</a:t>
            </a:r>
            <a:endParaRPr b="1"/>
          </a:p>
        </p:txBody>
      </p:sp>
      <p:sp>
        <p:nvSpPr>
          <p:cNvPr id="62" name="Google Shape;62;p14"/>
          <p:cNvSpPr txBox="1"/>
          <p:nvPr/>
        </p:nvSpPr>
        <p:spPr>
          <a:xfrm>
            <a:off x="1364150" y="3439050"/>
            <a:ext cx="6235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lt1"/>
                </a:solidFill>
              </a:rPr>
              <a:t>Nome do orientador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 title="1apresentacao_slide_2026-0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type="title"/>
          </p:nvPr>
        </p:nvSpPr>
        <p:spPr>
          <a:xfrm>
            <a:off x="273150" y="445025"/>
            <a:ext cx="713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004733"/>
                </a:solidFill>
              </a:rPr>
              <a:t>Título da página</a:t>
            </a:r>
            <a:endParaRPr>
              <a:solidFill>
                <a:srgbClr val="004733"/>
              </a:solidFill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273150" y="1152475"/>
            <a:ext cx="713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</a:pPr>
            <a:r>
              <a:rPr lang="pt-BR" sz="1600">
                <a:solidFill>
                  <a:srgbClr val="004733"/>
                </a:solidFill>
              </a:rPr>
              <a:t>Corpo do texto Arial regular tamanho 16pt, podendo ser reduzido para até 12pt, caso a quantidade de texto ultrapasse o espaço delimitado.</a:t>
            </a:r>
            <a:endParaRPr sz="1400">
              <a:solidFill>
                <a:srgbClr val="00473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4733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733"/>
              </a:buClr>
              <a:buSzPts val="1600"/>
              <a:buChar char="●"/>
            </a:pPr>
            <a:r>
              <a:rPr lang="pt-BR" sz="1600">
                <a:solidFill>
                  <a:srgbClr val="004733"/>
                </a:solidFill>
              </a:rPr>
              <a:t>Corpo do texto Arial regular tamanho 16pt, podendo ser reduzido para até 12pt, caso a quantidade de texto ultrapasse o espaço delimitado.</a:t>
            </a:r>
            <a:br>
              <a:rPr lang="pt-BR" sz="1600">
                <a:solidFill>
                  <a:srgbClr val="004733"/>
                </a:solidFill>
              </a:rPr>
            </a:br>
            <a:endParaRPr sz="1600">
              <a:solidFill>
                <a:srgbClr val="004733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733"/>
              </a:buClr>
              <a:buSzPts val="1600"/>
              <a:buChar char="●"/>
            </a:pPr>
            <a:r>
              <a:rPr lang="pt-BR" sz="1600">
                <a:solidFill>
                  <a:srgbClr val="004733"/>
                </a:solidFill>
              </a:rPr>
              <a:t>Corpo do texto Arial regular tamanho 16pt, podendo ser reduzido para até 12pt, caso a quantidade de texto ultrapasse o espaço delimitado.</a:t>
            </a:r>
            <a:endParaRPr>
              <a:solidFill>
                <a:srgbClr val="00473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 title="1apresentacao_slide_2026-0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 title="create_a_background_image_with_the_theme-_if_baiano_teaching_research_and_extension_congress_this_c_qdzr03mhtwr3x9qwazif_3.png"/>
          <p:cNvPicPr preferRelativeResize="0"/>
          <p:nvPr/>
        </p:nvPicPr>
        <p:blipFill rotWithShape="1">
          <a:blip r:embed="rId4">
            <a:alphaModFix/>
          </a:blip>
          <a:srcRect b="0" l="0" r="8206" t="0"/>
          <a:stretch/>
        </p:blipFill>
        <p:spPr>
          <a:xfrm>
            <a:off x="0" y="0"/>
            <a:ext cx="76734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/>
          <p:nvPr/>
        </p:nvSpPr>
        <p:spPr>
          <a:xfrm>
            <a:off x="311700" y="4655875"/>
            <a:ext cx="5801400" cy="283200"/>
          </a:xfrm>
          <a:prstGeom prst="rect">
            <a:avLst/>
          </a:prstGeom>
          <a:solidFill>
            <a:srgbClr val="00664D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lt1"/>
                </a:solidFill>
              </a:rPr>
              <a:t>Fonte: </a:t>
            </a:r>
            <a:r>
              <a:rPr lang="pt-BR" sz="1200">
                <a:solidFill>
                  <a:schemeClr val="lt1"/>
                </a:solidFill>
              </a:rPr>
              <a:t>Colocar a fonte da imagem (Corpo do texto Arial regular tamanho 12pt)</a:t>
            </a:r>
            <a:endParaRPr sz="600"/>
          </a:p>
        </p:txBody>
      </p:sp>
      <p:sp>
        <p:nvSpPr>
          <p:cNvPr id="77" name="Google Shape;77;p16"/>
          <p:cNvSpPr txBox="1"/>
          <p:nvPr/>
        </p:nvSpPr>
        <p:spPr>
          <a:xfrm>
            <a:off x="152400" y="152400"/>
            <a:ext cx="53919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FF0000"/>
                </a:solidFill>
              </a:rPr>
              <a:t>Exemplo de uso de imagem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 title="1apresentacao_slide_2026-0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152400" y="152400"/>
            <a:ext cx="48945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FF0000"/>
                </a:solidFill>
              </a:rPr>
              <a:t>Exemplo de uso de imagem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84" name="Google Shape;84;p17" title="create_a_background_image_with_the_theme-_if_baiano_teaching_research_and_extension_congress_this_c_qdzr03mhtwr3x9qwazif_3.png"/>
          <p:cNvPicPr preferRelativeResize="0"/>
          <p:nvPr/>
        </p:nvPicPr>
        <p:blipFill rotWithShape="1">
          <a:blip r:embed="rId4">
            <a:alphaModFix/>
          </a:blip>
          <a:srcRect b="0" l="13319" r="26111" t="0"/>
          <a:stretch/>
        </p:blipFill>
        <p:spPr>
          <a:xfrm>
            <a:off x="311700" y="905063"/>
            <a:ext cx="3283999" cy="3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 title="create_a_background_image_with_the_theme-_if_baiano_teaching_research_and_extension_congress_this_c_qdzr03mhtwr3x9qwazif_3.png"/>
          <p:cNvPicPr preferRelativeResize="0"/>
          <p:nvPr/>
        </p:nvPicPr>
        <p:blipFill rotWithShape="1">
          <a:blip r:embed="rId4">
            <a:alphaModFix/>
          </a:blip>
          <a:srcRect b="0" l="13319" r="26111" t="0"/>
          <a:stretch/>
        </p:blipFill>
        <p:spPr>
          <a:xfrm>
            <a:off x="4100350" y="905063"/>
            <a:ext cx="3283999" cy="3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/>
          <p:nvPr/>
        </p:nvSpPr>
        <p:spPr>
          <a:xfrm>
            <a:off x="311700" y="4655875"/>
            <a:ext cx="5801400" cy="283200"/>
          </a:xfrm>
          <a:prstGeom prst="rect">
            <a:avLst/>
          </a:prstGeom>
          <a:solidFill>
            <a:srgbClr val="00664D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lt1"/>
                </a:solidFill>
              </a:rPr>
              <a:t>Fonte: </a:t>
            </a:r>
            <a:r>
              <a:rPr lang="pt-BR" sz="1200">
                <a:solidFill>
                  <a:schemeClr val="lt1"/>
                </a:solidFill>
              </a:rPr>
              <a:t>Colocar a fonte da imagem (Corpo do texto Arial regular tamanho 12pt)</a:t>
            </a:r>
            <a:endParaRPr sz="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 title="1apresentacao_slide_2026-0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33" y="0"/>
            <a:ext cx="91440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