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5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96156" y="28242054"/>
            <a:ext cx="29191680" cy="846319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4816"/>
            </a:lvl1pPr>
          </a:lstStyle>
          <a:p>
            <a:r>
              <a:t>Autoria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1" y="19022555"/>
            <a:ext cx="29191678" cy="5147590"/>
          </a:xfrm>
          <a:prstGeom prst="rect">
            <a:avLst/>
          </a:prstGeom>
        </p:spPr>
        <p:txBody>
          <a:bodyPr anchor="ctr"/>
          <a:lstStyle>
            <a:lvl1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678509">
              <a:lnSpc>
                <a:spcPct val="80000"/>
              </a:lnSpc>
              <a:defRPr sz="36400" b="0" spc="-7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1" y="13914023"/>
            <a:ext cx="29191678" cy="9621500"/>
          </a:xfrm>
          <a:prstGeom prst="rect">
            <a:avLst/>
          </a:prstGeom>
        </p:spPr>
        <p:txBody>
          <a:bodyPr anchor="b"/>
          <a:lstStyle>
            <a:lvl1pPr algn="ctr" defTabSz="7678509">
              <a:lnSpc>
                <a:spcPct val="80000"/>
              </a:lnSpc>
              <a:defRPr sz="78600" spc="-785"/>
            </a:lvl1pPr>
            <a:lvl2pPr algn="ctr" defTabSz="7678509">
              <a:lnSpc>
                <a:spcPct val="80000"/>
              </a:lnSpc>
              <a:defRPr sz="78600" spc="-785"/>
            </a:lvl2pPr>
            <a:lvl3pPr algn="ctr" defTabSz="7678509">
              <a:lnSpc>
                <a:spcPct val="80000"/>
              </a:lnSpc>
              <a:defRPr sz="78600" spc="-785"/>
            </a:lvl3pPr>
            <a:lvl4pPr algn="ctr" defTabSz="7678509">
              <a:lnSpc>
                <a:spcPct val="80000"/>
              </a:lnSpc>
              <a:defRPr sz="78600" spc="-785"/>
            </a:lvl4pPr>
            <a:lvl5pPr algn="ctr" defTabSz="7678509">
              <a:lnSpc>
                <a:spcPct val="80000"/>
              </a:lnSpc>
              <a:defRPr sz="78600" spc="-78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1" y="23462009"/>
            <a:ext cx="29191678" cy="1241990"/>
          </a:xfrm>
          <a:prstGeom prst="rect">
            <a:avLst/>
          </a:prstGeom>
        </p:spPr>
        <p:txBody>
          <a:bodyPr lIns="60745" tIns="60745" rIns="60745" bIns="60745"/>
          <a:lstStyle>
            <a:lvl1pPr algn="ctr" defTabSz="1117811">
              <a:defRPr sz="7396"/>
            </a:lvl1pPr>
          </a:lstStyle>
          <a:p>
            <a:r>
              <a:t>Informações do fato</a:t>
            </a:r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228643" y="26668394"/>
            <a:ext cx="26838714" cy="846319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4816"/>
            </a:lvl1pPr>
          </a:lstStyle>
          <a:p>
            <a:r>
              <a:t>Atribuição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330342" y="19047822"/>
            <a:ext cx="27737016" cy="5097056"/>
          </a:xfrm>
          <a:prstGeom prst="rect">
            <a:avLst/>
          </a:prstGeom>
        </p:spPr>
        <p:txBody>
          <a:bodyPr/>
          <a:lstStyle>
            <a:lvl1pPr marL="2012015" indent="-1479749" defTabSz="7678509">
              <a:lnSpc>
                <a:spcPct val="90000"/>
              </a:lnSpc>
              <a:defRPr sz="26600" b="0" spc="-5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012015" indent="-1022549" defTabSz="7678509">
              <a:lnSpc>
                <a:spcPct val="90000"/>
              </a:lnSpc>
              <a:defRPr sz="26600" b="0" spc="-5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012015" indent="-565349" defTabSz="7678509">
              <a:lnSpc>
                <a:spcPct val="90000"/>
              </a:lnSpc>
              <a:defRPr sz="26600" b="0" spc="-5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012015" indent="-108149" defTabSz="7678509">
              <a:lnSpc>
                <a:spcPct val="90000"/>
              </a:lnSpc>
              <a:defRPr sz="26600" b="0" spc="-5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12015" indent="349050" defTabSz="7678509">
              <a:lnSpc>
                <a:spcPct val="90000"/>
              </a:lnSpc>
              <a:defRPr sz="26600" b="0" spc="-5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>
            <a:spLocks noGrp="1"/>
          </p:cNvSpPr>
          <p:nvPr>
            <p:ph type="pic" sz="quarter" idx="21"/>
          </p:nvPr>
        </p:nvSpPr>
        <p:spPr>
          <a:xfrm>
            <a:off x="20940388" y="13834401"/>
            <a:ext cx="9883928" cy="79050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Tigelas com bolinhos de salmão, salada e hummus "/>
          <p:cNvSpPr>
            <a:spLocks noGrp="1"/>
          </p:cNvSpPr>
          <p:nvPr>
            <p:ph type="pic" sz="quarter" idx="22"/>
          </p:nvPr>
        </p:nvSpPr>
        <p:spPr>
          <a:xfrm>
            <a:off x="17936851" y="17770215"/>
            <a:ext cx="13870266" cy="161432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Tigela de massa pappardelle com creme de ervas, avelãs assadas e queijo parmesão ralado"/>
          <p:cNvSpPr>
            <a:spLocks noGrp="1"/>
          </p:cNvSpPr>
          <p:nvPr>
            <p:ph type="pic" sz="half" idx="23"/>
          </p:nvPr>
        </p:nvSpPr>
        <p:spPr>
          <a:xfrm>
            <a:off x="-185612" y="13142575"/>
            <a:ext cx="22070934" cy="16553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>
            <a:spLocks noGrp="1"/>
          </p:cNvSpPr>
          <p:nvPr>
            <p:ph type="pic" idx="21"/>
          </p:nvPr>
        </p:nvSpPr>
        <p:spPr>
          <a:xfrm>
            <a:off x="-1771750" y="5144393"/>
            <a:ext cx="35941200" cy="287529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>
            <a:spLocks noGrp="1"/>
          </p:cNvSpPr>
          <p:nvPr>
            <p:ph type="pic" idx="21"/>
          </p:nvPr>
        </p:nvSpPr>
        <p:spPr>
          <a:xfrm>
            <a:off x="-1535516" y="10763369"/>
            <a:ext cx="35536228" cy="212834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603011" y="21950699"/>
            <a:ext cx="29191678" cy="6175813"/>
          </a:xfrm>
          <a:prstGeom prst="rect">
            <a:avLst/>
          </a:prstGeom>
        </p:spPr>
        <p:txBody>
          <a:bodyPr/>
          <a:lstStyle/>
          <a:p>
            <a:r>
              <a:t>Título da Apresentação</a:t>
            </a:r>
          </a:p>
        </p:txBody>
      </p:sp>
      <p:sp>
        <p:nvSpPr>
          <p:cNvPr id="23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604593" y="13954162"/>
            <a:ext cx="29188516" cy="846319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4816"/>
            </a:lvl1pPr>
          </a:lstStyle>
          <a:p>
            <a:r>
              <a:t>Autoria e Data</a:t>
            </a:r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1" y="27909956"/>
            <a:ext cx="29191678" cy="1484032"/>
          </a:xfrm>
          <a:prstGeom prst="rect">
            <a:avLst/>
          </a:prstGeom>
        </p:spPr>
        <p:txBody>
          <a:bodyPr/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>
            <a:spLocks noGrp="1"/>
          </p:cNvSpPr>
          <p:nvPr>
            <p:ph type="pic" sz="half" idx="21"/>
          </p:nvPr>
        </p:nvSpPr>
        <p:spPr>
          <a:xfrm>
            <a:off x="14578965" y="12214516"/>
            <a:ext cx="16136187" cy="187805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1" y="14171877"/>
            <a:ext cx="12992828" cy="7815458"/>
          </a:xfrm>
          <a:prstGeom prst="rect">
            <a:avLst/>
          </a:prstGeom>
        </p:spPr>
        <p:txBody>
          <a:bodyPr/>
          <a:lstStyle>
            <a:lvl1pPr>
              <a:defRPr sz="26600" spc="-532"/>
            </a:lvl1pPr>
          </a:lstStyle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1" y="21865502"/>
            <a:ext cx="12992828" cy="7155321"/>
          </a:xfrm>
          <a:prstGeom prst="rect">
            <a:avLst/>
          </a:prstGeom>
        </p:spPr>
        <p:txBody>
          <a:bodyPr/>
          <a:lstStyle/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721275" y="29401870"/>
            <a:ext cx="938546" cy="96597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1" y="13918770"/>
            <a:ext cx="29191678" cy="1904166"/>
          </a:xfrm>
          <a:prstGeom prst="rect">
            <a:avLst/>
          </a:prstGeom>
        </p:spPr>
        <p:txBody>
          <a:bodyPr anchor="t"/>
          <a:lstStyle>
            <a:lvl1pPr>
              <a:defRPr sz="26600" spc="-532"/>
            </a:lvl1pPr>
          </a:lstStyle>
          <a:p>
            <a:r>
              <a:t>Título do Slide</a:t>
            </a:r>
          </a:p>
        </p:txBody>
      </p:sp>
      <p:sp>
        <p:nvSpPr>
          <p:cNvPr id="43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1" y="15637323"/>
            <a:ext cx="29191678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7396"/>
            </a:lvl1pPr>
          </a:lstStyle>
          <a:p>
            <a:r>
              <a:t>Subtítulo do Slide</a:t>
            </a:r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1" y="18129254"/>
            <a:ext cx="29191678" cy="10969316"/>
          </a:xfrm>
          <a:prstGeom prst="rect">
            <a:avLst/>
          </a:prstGeom>
        </p:spPr>
        <p:txBody>
          <a:bodyPr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1" y="18129254"/>
            <a:ext cx="29191678" cy="10969316"/>
          </a:xfrm>
          <a:prstGeom prst="rect">
            <a:avLst/>
          </a:prstGeom>
        </p:spPr>
        <p:txBody>
          <a:bodyPr numCol="2" spcCol="1459583"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1" y="15637323"/>
            <a:ext cx="12992828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7396"/>
            </a:lvl1pPr>
          </a:lstStyle>
          <a:p>
            <a:r>
              <a:t>Subtítulo do Slide</a:t>
            </a:r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03011" y="18129254"/>
            <a:ext cx="12992828" cy="10970137"/>
          </a:xfrm>
          <a:prstGeom prst="rect">
            <a:avLst/>
          </a:prstGeom>
        </p:spPr>
        <p:txBody>
          <a:bodyPr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sz="15000" b="0"/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Tigela de massa pappardelle com creme de ervas, avelãs assadas e queijo parmesão ralado"/>
          <p:cNvSpPr>
            <a:spLocks noGrp="1"/>
          </p:cNvSpPr>
          <p:nvPr>
            <p:ph type="pic" sz="half" idx="22"/>
          </p:nvPr>
        </p:nvSpPr>
        <p:spPr>
          <a:xfrm>
            <a:off x="16198850" y="11943385"/>
            <a:ext cx="14504658" cy="193395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1" y="13918770"/>
            <a:ext cx="12992828" cy="1906740"/>
          </a:xfrm>
          <a:prstGeom prst="rect">
            <a:avLst/>
          </a:prstGeom>
        </p:spPr>
        <p:txBody>
          <a:bodyPr anchor="t"/>
          <a:lstStyle>
            <a:lvl1pPr>
              <a:defRPr sz="26600" spc="-532"/>
            </a:lvl1pPr>
          </a:lstStyle>
          <a:p>
            <a:r>
              <a:t>Título do Slide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603007" y="18508444"/>
            <a:ext cx="29191682" cy="617581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721275" y="29401870"/>
            <a:ext cx="938546" cy="96597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603011" y="13918770"/>
            <a:ext cx="29191678" cy="1906539"/>
          </a:xfrm>
          <a:prstGeom prst="rect">
            <a:avLst/>
          </a:prstGeom>
        </p:spPr>
        <p:txBody>
          <a:bodyPr anchor="t"/>
          <a:lstStyle>
            <a:lvl1pPr>
              <a:defRPr sz="26600" spc="-532"/>
            </a:lvl1pPr>
          </a:lstStyle>
          <a:p>
            <a:r>
              <a:t>Título do Slide</a:t>
            </a:r>
          </a:p>
        </p:txBody>
      </p:sp>
      <p:sp>
        <p:nvSpPr>
          <p:cNvPr id="8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1" y="15637323"/>
            <a:ext cx="29191678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7396"/>
            </a:lvl1pPr>
          </a:lstStyle>
          <a:p>
            <a:r>
              <a:t>Subtítulo do Slide</a:t>
            </a:r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603011" y="13918770"/>
            <a:ext cx="29191678" cy="1906740"/>
          </a:xfrm>
          <a:prstGeom prst="rect">
            <a:avLst/>
          </a:prstGeom>
        </p:spPr>
        <p:txBody>
          <a:bodyPr anchor="t"/>
          <a:lstStyle>
            <a:lvl1pPr>
              <a:defRPr sz="26600" spc="-532"/>
            </a:lvl1pPr>
          </a:lstStyle>
          <a:p>
            <a:r>
              <a:t>Título da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03011" y="15637323"/>
            <a:ext cx="29191678" cy="1241991"/>
          </a:xfrm>
          <a:prstGeom prst="rect">
            <a:avLst/>
          </a:prstGeom>
        </p:spPr>
        <p:txBody>
          <a:bodyPr lIns="60745" tIns="60745" rIns="60745" bIns="60745"/>
          <a:lstStyle>
            <a:lvl1pPr defTabSz="1117811">
              <a:defRPr sz="7396"/>
            </a:lvl1pPr>
          </a:lstStyle>
          <a:p>
            <a:r>
              <a:t>Subtítulo de Agenda</a:t>
            </a:r>
          </a:p>
        </p:txBody>
      </p:sp>
      <p:sp>
        <p:nvSpPr>
          <p:cNvPr id="90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03011" y="18129254"/>
            <a:ext cx="29191678" cy="10969316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b="0" spc="-171"/>
            </a:lvl1pPr>
            <a:lvl2pPr>
              <a:spcBef>
                <a:spcPts val="5600"/>
              </a:spcBef>
              <a:defRPr b="0" spc="-171"/>
            </a:lvl2pPr>
            <a:lvl3pPr>
              <a:spcBef>
                <a:spcPts val="5600"/>
              </a:spcBef>
              <a:defRPr b="0" spc="-171"/>
            </a:lvl3pPr>
            <a:lvl4pPr>
              <a:spcBef>
                <a:spcPts val="5600"/>
              </a:spcBef>
              <a:defRPr b="0" spc="-171"/>
            </a:lvl4pPr>
            <a:lvl5pPr>
              <a:spcBef>
                <a:spcPts val="5600"/>
              </a:spcBef>
              <a:defRPr b="0" spc="-171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603007" y="15905748"/>
            <a:ext cx="29191682" cy="617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495" tIns="67495" rIns="67495" bIns="67495" anchor="b">
            <a:normAutofit/>
          </a:bodyPr>
          <a:lstStyle/>
          <a:p>
            <a:r>
              <a:t>Título da Apresentação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596159" y="22081559"/>
            <a:ext cx="29191678" cy="2531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495" tIns="67495" rIns="67495" bIns="67495">
            <a:normAutofit/>
          </a:bodyPr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721275" y="29396245"/>
            <a:ext cx="938546" cy="965978"/>
          </a:xfrm>
          <a:prstGeom prst="rect">
            <a:avLst/>
          </a:prstGeom>
          <a:ln w="12700">
            <a:miter lim="400000"/>
          </a:ln>
        </p:spPr>
        <p:txBody>
          <a:bodyPr wrap="none" lIns="67495" tIns="67495" rIns="67495" bIns="67495" anchor="b">
            <a:spAutoFit/>
          </a:bodyPr>
          <a:lstStyle>
            <a:lvl1pPr defTabSz="1839689">
              <a:defRPr sz="5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400" b="1" i="0" u="none" strike="noStrike" cap="none" spc="-7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anner-apresentacao_oral_atualização-05.png" descr="Banner-apresentacao_oral_atualização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"/>
            <a:ext cx="32494910" cy="5957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anner-apresentacao_oral_atualização-05-06.png" descr="Banner-apresentacao_oral_atualização-05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26688"/>
            <a:ext cx="32397700" cy="5004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9FABD95E-CE04-F2B7-5830-DB334D21A53F}"/>
              </a:ext>
            </a:extLst>
          </p:cNvPr>
          <p:cNvSpPr txBox="1"/>
          <p:nvPr/>
        </p:nvSpPr>
        <p:spPr>
          <a:xfrm>
            <a:off x="1299999" y="19275439"/>
            <a:ext cx="14398500" cy="4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</a:t>
            </a: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264F49E4-D0FC-5DD6-813C-83799F6C5BAC}"/>
              </a:ext>
            </a:extLst>
          </p:cNvPr>
          <p:cNvSpPr txBox="1"/>
          <p:nvPr/>
        </p:nvSpPr>
        <p:spPr>
          <a:xfrm>
            <a:off x="16701587" y="22194379"/>
            <a:ext cx="14398500" cy="4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7;p13">
            <a:extLst>
              <a:ext uri="{FF2B5EF4-FFF2-40B4-BE49-F238E27FC236}">
                <a16:creationId xmlns:a16="http://schemas.microsoft.com/office/drawing/2014/main" id="{E00773DE-0BCC-0FCD-F3AA-CC7ED1E2BA23}"/>
              </a:ext>
            </a:extLst>
          </p:cNvPr>
          <p:cNvSpPr txBox="1"/>
          <p:nvPr/>
        </p:nvSpPr>
        <p:spPr>
          <a:xfrm>
            <a:off x="16701587" y="33125727"/>
            <a:ext cx="143985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REFERÊNCIAS BIBLIOGRÁFICAS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8;p13">
            <a:extLst>
              <a:ext uri="{FF2B5EF4-FFF2-40B4-BE49-F238E27FC236}">
                <a16:creationId xmlns:a16="http://schemas.microsoft.com/office/drawing/2014/main" id="{FEFA91B0-17FB-5FF9-4336-478D907936D5}"/>
              </a:ext>
            </a:extLst>
          </p:cNvPr>
          <p:cNvSpPr txBox="1"/>
          <p:nvPr/>
        </p:nvSpPr>
        <p:spPr>
          <a:xfrm>
            <a:off x="1299999" y="27362445"/>
            <a:ext cx="14398500" cy="4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</a:t>
            </a: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9;p13">
            <a:extLst>
              <a:ext uri="{FF2B5EF4-FFF2-40B4-BE49-F238E27FC236}">
                <a16:creationId xmlns:a16="http://schemas.microsoft.com/office/drawing/2014/main" id="{9543C55A-1505-9B75-6981-C94A75637FDC}"/>
              </a:ext>
            </a:extLst>
          </p:cNvPr>
          <p:cNvSpPr txBox="1"/>
          <p:nvPr/>
        </p:nvSpPr>
        <p:spPr>
          <a:xfrm>
            <a:off x="2430158" y="9042502"/>
            <a:ext cx="275415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50" tIns="215975" rIns="431950" bIns="21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Nomes dos autores, Arial Negrito corpo 40pt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Instituições , Arial regular corpo 30pt,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60;p13">
            <a:extLst>
              <a:ext uri="{FF2B5EF4-FFF2-40B4-BE49-F238E27FC236}">
                <a16:creationId xmlns:a16="http://schemas.microsoft.com/office/drawing/2014/main" id="{8A7A9918-211B-2092-DD69-CBA5A784994E}"/>
              </a:ext>
            </a:extLst>
          </p:cNvPr>
          <p:cNvCxnSpPr/>
          <p:nvPr/>
        </p:nvCxnSpPr>
        <p:spPr>
          <a:xfrm>
            <a:off x="993651" y="11448764"/>
            <a:ext cx="29890500" cy="1500"/>
          </a:xfrm>
          <a:prstGeom prst="straightConnector1">
            <a:avLst/>
          </a:prstGeom>
          <a:noFill/>
          <a:ln w="12600" cap="sq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491" dist="74759" dir="938535">
              <a:srgbClr val="808080">
                <a:alpha val="37650"/>
              </a:srgbClr>
            </a:outerShdw>
          </a:effectLst>
        </p:spPr>
      </p:cxnSp>
      <p:graphicFrame>
        <p:nvGraphicFramePr>
          <p:cNvPr id="8" name="Google Shape;61;p13">
            <a:extLst>
              <a:ext uri="{FF2B5EF4-FFF2-40B4-BE49-F238E27FC236}">
                <a16:creationId xmlns:a16="http://schemas.microsoft.com/office/drawing/2014/main" id="{3DA9D04E-9F86-7BBA-ABEE-6021D0EB6EB1}"/>
              </a:ext>
            </a:extLst>
          </p:cNvPr>
          <p:cNvGraphicFramePr/>
          <p:nvPr/>
        </p:nvGraphicFramePr>
        <p:xfrm>
          <a:off x="1339683" y="32114653"/>
          <a:ext cx="14320650" cy="559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lang="pt-BR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exemplo</a:t>
                      </a:r>
                      <a:endParaRPr sz="1400" u="none" strike="noStrike" cap="none"/>
                    </a:p>
                  </a:txBody>
                  <a:tcPr marL="90000" marR="90000" marT="615500" marB="46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Google Shape;62;p13">
            <a:extLst>
              <a:ext uri="{FF2B5EF4-FFF2-40B4-BE49-F238E27FC236}">
                <a16:creationId xmlns:a16="http://schemas.microsoft.com/office/drawing/2014/main" id="{1C1CABDB-2C37-C4BF-604A-E72F892AD9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8889" y="12670917"/>
            <a:ext cx="13872509" cy="900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3;p13">
            <a:extLst>
              <a:ext uri="{FF2B5EF4-FFF2-40B4-BE49-F238E27FC236}">
                <a16:creationId xmlns:a16="http://schemas.microsoft.com/office/drawing/2014/main" id="{52EBC3D5-303B-27FA-F44A-74D9A871E863}"/>
              </a:ext>
            </a:extLst>
          </p:cNvPr>
          <p:cNvSpPr txBox="1"/>
          <p:nvPr/>
        </p:nvSpPr>
        <p:spPr>
          <a:xfrm>
            <a:off x="16547619" y="30298846"/>
            <a:ext cx="145524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Colaboradores e agências financiadoras, principalmente projetos financiados e com a participação de bolsistas CNPq, FAPESB e IF Baiano.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4;p13">
            <a:extLst>
              <a:ext uri="{FF2B5EF4-FFF2-40B4-BE49-F238E27FC236}">
                <a16:creationId xmlns:a16="http://schemas.microsoft.com/office/drawing/2014/main" id="{CFF1CAB4-682C-75C3-1A43-6D42BB99BA0E}"/>
              </a:ext>
            </a:extLst>
          </p:cNvPr>
          <p:cNvSpPr txBox="1"/>
          <p:nvPr/>
        </p:nvSpPr>
        <p:spPr>
          <a:xfrm>
            <a:off x="1371429" y="6858455"/>
            <a:ext cx="298731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50" tIns="215975" rIns="431950" bIns="215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TRABALHO ARIAL NEGRITO CORPO 72PT PODENDO SER REDUZIDO PARA ATÉ CORPO 60, CASO A QUANTIDADE DE TEXTO ULTRAPASSE O ESPAÇO DELIMITADO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5;p13">
            <a:extLst>
              <a:ext uri="{FF2B5EF4-FFF2-40B4-BE49-F238E27FC236}">
                <a16:creationId xmlns:a16="http://schemas.microsoft.com/office/drawing/2014/main" id="{7DD60046-626A-D385-8F4B-AFE633BA02FE}"/>
              </a:ext>
            </a:extLst>
          </p:cNvPr>
          <p:cNvSpPr txBox="1"/>
          <p:nvPr/>
        </p:nvSpPr>
        <p:spPr>
          <a:xfrm>
            <a:off x="1299988" y="11961420"/>
            <a:ext cx="14398500" cy="6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6;p13">
            <a:extLst>
              <a:ext uri="{FF2B5EF4-FFF2-40B4-BE49-F238E27FC236}">
                <a16:creationId xmlns:a16="http://schemas.microsoft.com/office/drawing/2014/main" id="{E787CA50-9112-BEB6-D934-4D0453CAA0A0}"/>
              </a:ext>
            </a:extLst>
          </p:cNvPr>
          <p:cNvSpPr txBox="1"/>
          <p:nvPr/>
        </p:nvSpPr>
        <p:spPr>
          <a:xfrm>
            <a:off x="1339733" y="31390782"/>
            <a:ext cx="1432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Título - </a:t>
            </a:r>
            <a:r>
              <a:rPr lang="pt-BR" sz="2800">
                <a:solidFill>
                  <a:schemeClr val="dk1"/>
                </a:solidFill>
              </a:rPr>
              <a:t>título da tabela em Arial regular tamanho 28pt, centralizado.</a:t>
            </a:r>
            <a:endParaRPr sz="2800"/>
          </a:p>
        </p:txBody>
      </p:sp>
      <p:sp>
        <p:nvSpPr>
          <p:cNvPr id="14" name="Google Shape;67;p13">
            <a:extLst>
              <a:ext uri="{FF2B5EF4-FFF2-40B4-BE49-F238E27FC236}">
                <a16:creationId xmlns:a16="http://schemas.microsoft.com/office/drawing/2014/main" id="{D51C31FE-810B-1181-D36D-2A603C4B658D}"/>
              </a:ext>
            </a:extLst>
          </p:cNvPr>
          <p:cNvSpPr txBox="1"/>
          <p:nvPr/>
        </p:nvSpPr>
        <p:spPr>
          <a:xfrm>
            <a:off x="1339733" y="37814820"/>
            <a:ext cx="1432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Fonte: </a:t>
            </a:r>
            <a:r>
              <a:rPr lang="pt-BR" sz="2800">
                <a:solidFill>
                  <a:schemeClr val="dk1"/>
                </a:solidFill>
              </a:rPr>
              <a:t>fonte da tabela em Arial regular tamanho 28pt, centralizado.</a:t>
            </a:r>
            <a:endParaRPr sz="2800"/>
          </a:p>
        </p:txBody>
      </p:sp>
      <p:sp>
        <p:nvSpPr>
          <p:cNvPr id="15" name="Google Shape;68;p13">
            <a:extLst>
              <a:ext uri="{FF2B5EF4-FFF2-40B4-BE49-F238E27FC236}">
                <a16:creationId xmlns:a16="http://schemas.microsoft.com/office/drawing/2014/main" id="{AC210AE4-861C-EFFB-6B54-C33168D93F34}"/>
              </a:ext>
            </a:extLst>
          </p:cNvPr>
          <p:cNvSpPr txBox="1"/>
          <p:nvPr/>
        </p:nvSpPr>
        <p:spPr>
          <a:xfrm>
            <a:off x="16547607" y="11960620"/>
            <a:ext cx="1432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Título - </a:t>
            </a:r>
            <a:r>
              <a:rPr lang="pt-BR" sz="2800">
                <a:solidFill>
                  <a:schemeClr val="dk1"/>
                </a:solidFill>
              </a:rPr>
              <a:t>título da imagem em Arial regular tamanho 28pt, centralizado.</a:t>
            </a:r>
            <a:endParaRPr sz="2800"/>
          </a:p>
        </p:txBody>
      </p:sp>
      <p:sp>
        <p:nvSpPr>
          <p:cNvPr id="16" name="Google Shape;69;p13">
            <a:extLst>
              <a:ext uri="{FF2B5EF4-FFF2-40B4-BE49-F238E27FC236}">
                <a16:creationId xmlns:a16="http://schemas.microsoft.com/office/drawing/2014/main" id="{7FDB9868-58B8-A60E-8A6F-D065044A6562}"/>
              </a:ext>
            </a:extLst>
          </p:cNvPr>
          <p:cNvSpPr txBox="1"/>
          <p:nvPr/>
        </p:nvSpPr>
        <p:spPr>
          <a:xfrm>
            <a:off x="16547607" y="20878880"/>
            <a:ext cx="1432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Fonte: </a:t>
            </a:r>
            <a:r>
              <a:rPr lang="pt-BR" sz="2800">
                <a:solidFill>
                  <a:schemeClr val="dk1"/>
                </a:solidFill>
              </a:rPr>
              <a:t>fonte da imagem em Arial regular tamanho 28pt, centralizado.</a:t>
            </a:r>
            <a:endParaRPr sz="28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2599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76785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2599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7495" tIns="67495" rIns="67495" bIns="67495" numCol="1" spcCol="38100" rtlCol="0" anchor="ctr">
        <a:spAutoFit/>
      </a:bodyPr>
      <a:lstStyle>
        <a:defPPr marL="0" marR="0" indent="0" algn="ctr" defTabSz="76785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Personalizar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</vt:lpstr>
      <vt:lpstr>Helvetica Neue Medium</vt:lpstr>
      <vt:lpstr>21_BasicWhite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Esther Santos Medeiros</cp:lastModifiedBy>
  <cp:revision>1</cp:revision>
  <dcterms:modified xsi:type="dcterms:W3CDTF">2025-09-04T21:03:28Z</dcterms:modified>
</cp:coreProperties>
</file>