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43200000" cx="324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65EDA26-57EC-46DF-BEFC-742579741729}">
  <a:tblStyle styleId="{965EDA26-57EC-46DF-BEFC-74257974172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1d2af132b_0_1:notes"/>
          <p:cNvSpPr/>
          <p:nvPr>
            <p:ph idx="2" type="sldImg"/>
          </p:nvPr>
        </p:nvSpPr>
        <p:spPr>
          <a:xfrm>
            <a:off x="2143078" y="695325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52" name="Google Shape;52;g371d2af132b_0_1:notes"/>
          <p:cNvSpPr txBox="1"/>
          <p:nvPr/>
        </p:nvSpPr>
        <p:spPr>
          <a:xfrm>
            <a:off x="685800" y="4343400"/>
            <a:ext cx="54849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g371d2af132b_0_1:notes"/>
          <p:cNvSpPr txBox="1"/>
          <p:nvPr>
            <p:ph idx="1" type="body"/>
          </p:nvPr>
        </p:nvSpPr>
        <p:spPr>
          <a:xfrm>
            <a:off x="685800" y="4343400"/>
            <a:ext cx="5462700" cy="40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842"/>
              <a:buNone/>
              <a:defRPr sz="26841"/>
            </a:lvl1pPr>
            <a:lvl2pPr lvl="1" algn="ctr">
              <a:spcBef>
                <a:spcPts val="0"/>
              </a:spcBef>
              <a:spcAft>
                <a:spcPts val="0"/>
              </a:spcAft>
              <a:buSzPts val="26842"/>
              <a:buNone/>
              <a:defRPr sz="26841"/>
            </a:lvl2pPr>
            <a:lvl3pPr lvl="2" algn="ctr">
              <a:spcBef>
                <a:spcPts val="0"/>
              </a:spcBef>
              <a:spcAft>
                <a:spcPts val="0"/>
              </a:spcAft>
              <a:buSzPts val="26842"/>
              <a:buNone/>
              <a:defRPr sz="26841"/>
            </a:lvl3pPr>
            <a:lvl4pPr lvl="3" algn="ctr">
              <a:spcBef>
                <a:spcPts val="0"/>
              </a:spcBef>
              <a:spcAft>
                <a:spcPts val="0"/>
              </a:spcAft>
              <a:buSzPts val="26842"/>
              <a:buNone/>
              <a:defRPr sz="26841"/>
            </a:lvl4pPr>
            <a:lvl5pPr lvl="4" algn="ctr">
              <a:spcBef>
                <a:spcPts val="0"/>
              </a:spcBef>
              <a:spcAft>
                <a:spcPts val="0"/>
              </a:spcAft>
              <a:buSzPts val="26842"/>
              <a:buNone/>
              <a:defRPr sz="26841"/>
            </a:lvl5pPr>
            <a:lvl6pPr lvl="5" algn="ctr">
              <a:spcBef>
                <a:spcPts val="0"/>
              </a:spcBef>
              <a:spcAft>
                <a:spcPts val="0"/>
              </a:spcAft>
              <a:buSzPts val="26842"/>
              <a:buNone/>
              <a:defRPr sz="26841"/>
            </a:lvl6pPr>
            <a:lvl7pPr lvl="6" algn="ctr">
              <a:spcBef>
                <a:spcPts val="0"/>
              </a:spcBef>
              <a:spcAft>
                <a:spcPts val="0"/>
              </a:spcAft>
              <a:buSzPts val="26842"/>
              <a:buNone/>
              <a:defRPr sz="26841"/>
            </a:lvl7pPr>
            <a:lvl8pPr lvl="7" algn="ctr">
              <a:spcBef>
                <a:spcPts val="0"/>
              </a:spcBef>
              <a:spcAft>
                <a:spcPts val="0"/>
              </a:spcAft>
              <a:buSzPts val="26842"/>
              <a:buNone/>
              <a:defRPr sz="26841"/>
            </a:lvl8pPr>
            <a:lvl9pPr lvl="8" algn="ctr">
              <a:spcBef>
                <a:spcPts val="0"/>
              </a:spcBef>
              <a:spcAft>
                <a:spcPts val="0"/>
              </a:spcAft>
              <a:buSzPts val="26842"/>
              <a:buNone/>
              <a:defRPr sz="26841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942"/>
              <a:buNone/>
              <a:defRPr sz="61942"/>
            </a:lvl1pPr>
            <a:lvl2pPr lvl="1" algn="ctr">
              <a:spcBef>
                <a:spcPts val="0"/>
              </a:spcBef>
              <a:spcAft>
                <a:spcPts val="0"/>
              </a:spcAft>
              <a:buSzPts val="61942"/>
              <a:buNone/>
              <a:defRPr sz="61942"/>
            </a:lvl2pPr>
            <a:lvl3pPr lvl="2" algn="ctr">
              <a:spcBef>
                <a:spcPts val="0"/>
              </a:spcBef>
              <a:spcAft>
                <a:spcPts val="0"/>
              </a:spcAft>
              <a:buSzPts val="61942"/>
              <a:buNone/>
              <a:defRPr sz="61942"/>
            </a:lvl3pPr>
            <a:lvl4pPr lvl="3" algn="ctr">
              <a:spcBef>
                <a:spcPts val="0"/>
              </a:spcBef>
              <a:spcAft>
                <a:spcPts val="0"/>
              </a:spcAft>
              <a:buSzPts val="61942"/>
              <a:buNone/>
              <a:defRPr sz="61942"/>
            </a:lvl4pPr>
            <a:lvl5pPr lvl="4" algn="ctr">
              <a:spcBef>
                <a:spcPts val="0"/>
              </a:spcBef>
              <a:spcAft>
                <a:spcPts val="0"/>
              </a:spcAft>
              <a:buSzPts val="61942"/>
              <a:buNone/>
              <a:defRPr sz="61942"/>
            </a:lvl5pPr>
            <a:lvl6pPr lvl="5" algn="ctr">
              <a:spcBef>
                <a:spcPts val="0"/>
              </a:spcBef>
              <a:spcAft>
                <a:spcPts val="0"/>
              </a:spcAft>
              <a:buSzPts val="61942"/>
              <a:buNone/>
              <a:defRPr sz="61942"/>
            </a:lvl6pPr>
            <a:lvl7pPr lvl="6" algn="ctr">
              <a:spcBef>
                <a:spcPts val="0"/>
              </a:spcBef>
              <a:spcAft>
                <a:spcPts val="0"/>
              </a:spcAft>
              <a:buSzPts val="61942"/>
              <a:buNone/>
              <a:defRPr sz="61942"/>
            </a:lvl7pPr>
            <a:lvl8pPr lvl="7" algn="ctr">
              <a:spcBef>
                <a:spcPts val="0"/>
              </a:spcBef>
              <a:spcAft>
                <a:spcPts val="0"/>
              </a:spcAft>
              <a:buSzPts val="61942"/>
              <a:buNone/>
              <a:defRPr sz="61942"/>
            </a:lvl8pPr>
            <a:lvl9pPr lvl="8" algn="ctr">
              <a:spcBef>
                <a:spcPts val="0"/>
              </a:spcBef>
              <a:spcAft>
                <a:spcPts val="0"/>
              </a:spcAft>
              <a:buSzPts val="61942"/>
              <a:buNone/>
              <a:defRPr sz="61942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8600" lvl="0" marL="457200" algn="ctr">
              <a:spcBef>
                <a:spcPts val="0"/>
              </a:spcBef>
              <a:spcAft>
                <a:spcPts val="0"/>
              </a:spcAft>
              <a:buSzPts val="9291"/>
              <a:buChar char="●"/>
              <a:defRPr sz="9291"/>
            </a:lvl1pPr>
            <a:lvl2pPr indent="-687489" lvl="1" marL="914400" algn="ctr">
              <a:spcBef>
                <a:spcPts val="0"/>
              </a:spcBef>
              <a:spcAft>
                <a:spcPts val="0"/>
              </a:spcAft>
              <a:buSzPts val="7227"/>
              <a:buChar char="○"/>
              <a:defRPr sz="7226"/>
            </a:lvl2pPr>
            <a:lvl3pPr indent="-687489" lvl="2" marL="1371600" algn="ctr">
              <a:spcBef>
                <a:spcPts val="0"/>
              </a:spcBef>
              <a:spcAft>
                <a:spcPts val="0"/>
              </a:spcAft>
              <a:buSzPts val="7227"/>
              <a:buChar char="■"/>
              <a:defRPr sz="7226"/>
            </a:lvl3pPr>
            <a:lvl4pPr indent="-687489" lvl="3" marL="1828800" algn="ctr">
              <a:spcBef>
                <a:spcPts val="0"/>
              </a:spcBef>
              <a:spcAft>
                <a:spcPts val="0"/>
              </a:spcAft>
              <a:buSzPts val="7227"/>
              <a:buChar char="●"/>
              <a:defRPr sz="7226"/>
            </a:lvl4pPr>
            <a:lvl5pPr indent="-687489" lvl="4" marL="2286000" algn="ctr">
              <a:spcBef>
                <a:spcPts val="0"/>
              </a:spcBef>
              <a:spcAft>
                <a:spcPts val="0"/>
              </a:spcAft>
              <a:buSzPts val="7227"/>
              <a:buChar char="○"/>
              <a:defRPr sz="7226"/>
            </a:lvl5pPr>
            <a:lvl6pPr indent="-687489" lvl="5" marL="2743200" algn="ctr">
              <a:spcBef>
                <a:spcPts val="0"/>
              </a:spcBef>
              <a:spcAft>
                <a:spcPts val="0"/>
              </a:spcAft>
              <a:buSzPts val="7227"/>
              <a:buChar char="■"/>
              <a:defRPr sz="7226"/>
            </a:lvl6pPr>
            <a:lvl7pPr indent="-687489" lvl="6" marL="3200400" algn="ctr">
              <a:spcBef>
                <a:spcPts val="0"/>
              </a:spcBef>
              <a:spcAft>
                <a:spcPts val="0"/>
              </a:spcAft>
              <a:buSzPts val="7227"/>
              <a:buChar char="●"/>
              <a:defRPr sz="7226"/>
            </a:lvl7pPr>
            <a:lvl8pPr indent="-687489" lvl="7" marL="3657600" algn="ctr">
              <a:spcBef>
                <a:spcPts val="0"/>
              </a:spcBef>
              <a:spcAft>
                <a:spcPts val="0"/>
              </a:spcAft>
              <a:buSzPts val="7227"/>
              <a:buChar char="○"/>
              <a:defRPr sz="7226"/>
            </a:lvl8pPr>
            <a:lvl9pPr indent="-687489" lvl="8" marL="4114800" algn="ctr">
              <a:spcBef>
                <a:spcPts val="0"/>
              </a:spcBef>
              <a:spcAft>
                <a:spcPts val="0"/>
              </a:spcAft>
              <a:buSzPts val="7227"/>
              <a:buChar char="■"/>
              <a:defRPr sz="7226"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583"/>
              <a:buNone/>
              <a:defRPr sz="18582"/>
            </a:lvl1pPr>
            <a:lvl2pPr lvl="1" algn="ctr">
              <a:spcBef>
                <a:spcPts val="0"/>
              </a:spcBef>
              <a:spcAft>
                <a:spcPts val="0"/>
              </a:spcAft>
              <a:buSzPts val="18583"/>
              <a:buNone/>
              <a:defRPr sz="18582"/>
            </a:lvl2pPr>
            <a:lvl3pPr lvl="2" algn="ctr">
              <a:spcBef>
                <a:spcPts val="0"/>
              </a:spcBef>
              <a:spcAft>
                <a:spcPts val="0"/>
              </a:spcAft>
              <a:buSzPts val="18583"/>
              <a:buNone/>
              <a:defRPr sz="18582"/>
            </a:lvl3pPr>
            <a:lvl4pPr lvl="3" algn="ctr">
              <a:spcBef>
                <a:spcPts val="0"/>
              </a:spcBef>
              <a:spcAft>
                <a:spcPts val="0"/>
              </a:spcAft>
              <a:buSzPts val="18583"/>
              <a:buNone/>
              <a:defRPr sz="18582"/>
            </a:lvl4pPr>
            <a:lvl5pPr lvl="4" algn="ctr">
              <a:spcBef>
                <a:spcPts val="0"/>
              </a:spcBef>
              <a:spcAft>
                <a:spcPts val="0"/>
              </a:spcAft>
              <a:buSzPts val="18583"/>
              <a:buNone/>
              <a:defRPr sz="18582"/>
            </a:lvl5pPr>
            <a:lvl6pPr lvl="5" algn="ctr">
              <a:spcBef>
                <a:spcPts val="0"/>
              </a:spcBef>
              <a:spcAft>
                <a:spcPts val="0"/>
              </a:spcAft>
              <a:buSzPts val="18583"/>
              <a:buNone/>
              <a:defRPr sz="18582"/>
            </a:lvl6pPr>
            <a:lvl7pPr lvl="6" algn="ctr">
              <a:spcBef>
                <a:spcPts val="0"/>
              </a:spcBef>
              <a:spcAft>
                <a:spcPts val="0"/>
              </a:spcAft>
              <a:buSzPts val="18583"/>
              <a:buNone/>
              <a:defRPr sz="18582"/>
            </a:lvl7pPr>
            <a:lvl8pPr lvl="7" algn="ctr">
              <a:spcBef>
                <a:spcPts val="0"/>
              </a:spcBef>
              <a:spcAft>
                <a:spcPts val="0"/>
              </a:spcAft>
              <a:buSzPts val="18583"/>
              <a:buNone/>
              <a:defRPr sz="18582"/>
            </a:lvl8pPr>
            <a:lvl9pPr lvl="8" algn="ctr">
              <a:spcBef>
                <a:spcPts val="0"/>
              </a:spcBef>
              <a:spcAft>
                <a:spcPts val="0"/>
              </a:spcAft>
              <a:buSzPts val="18583"/>
              <a:buNone/>
              <a:defRPr sz="18582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1pPr>
            <a:lvl2pPr lvl="1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2pPr>
            <a:lvl3pPr lvl="2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3pPr>
            <a:lvl4pPr lvl="3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4pPr>
            <a:lvl5pPr lvl="4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5pPr>
            <a:lvl6pPr lvl="5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6pPr>
            <a:lvl7pPr lvl="6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7pPr>
            <a:lvl8pPr lvl="7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8pPr>
            <a:lvl9pPr lvl="8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8600" lvl="0" marL="457200">
              <a:spcBef>
                <a:spcPts val="0"/>
              </a:spcBef>
              <a:spcAft>
                <a:spcPts val="0"/>
              </a:spcAft>
              <a:buSzPts val="9291"/>
              <a:buChar char="●"/>
              <a:defRPr sz="9291"/>
            </a:lvl1pPr>
            <a:lvl2pPr indent="-687489" lvl="1" marL="914400">
              <a:spcBef>
                <a:spcPts val="0"/>
              </a:spcBef>
              <a:spcAft>
                <a:spcPts val="0"/>
              </a:spcAft>
              <a:buSzPts val="7227"/>
              <a:buChar char="○"/>
              <a:defRPr sz="7226"/>
            </a:lvl2pPr>
            <a:lvl3pPr indent="-687489" lvl="2" marL="1371600">
              <a:spcBef>
                <a:spcPts val="0"/>
              </a:spcBef>
              <a:spcAft>
                <a:spcPts val="0"/>
              </a:spcAft>
              <a:buSzPts val="7227"/>
              <a:buChar char="■"/>
              <a:defRPr sz="7226"/>
            </a:lvl3pPr>
            <a:lvl4pPr indent="-687489" lvl="3" marL="1828800">
              <a:spcBef>
                <a:spcPts val="0"/>
              </a:spcBef>
              <a:spcAft>
                <a:spcPts val="0"/>
              </a:spcAft>
              <a:buSzPts val="7227"/>
              <a:buChar char="●"/>
              <a:defRPr sz="7226"/>
            </a:lvl4pPr>
            <a:lvl5pPr indent="-687489" lvl="4" marL="2286000">
              <a:spcBef>
                <a:spcPts val="0"/>
              </a:spcBef>
              <a:spcAft>
                <a:spcPts val="0"/>
              </a:spcAft>
              <a:buSzPts val="7227"/>
              <a:buChar char="○"/>
              <a:defRPr sz="7226"/>
            </a:lvl5pPr>
            <a:lvl6pPr indent="-687489" lvl="5" marL="2743200">
              <a:spcBef>
                <a:spcPts val="0"/>
              </a:spcBef>
              <a:spcAft>
                <a:spcPts val="0"/>
              </a:spcAft>
              <a:buSzPts val="7227"/>
              <a:buChar char="■"/>
              <a:defRPr sz="7226"/>
            </a:lvl6pPr>
            <a:lvl7pPr indent="-687489" lvl="6" marL="3200400">
              <a:spcBef>
                <a:spcPts val="0"/>
              </a:spcBef>
              <a:spcAft>
                <a:spcPts val="0"/>
              </a:spcAft>
              <a:buSzPts val="7227"/>
              <a:buChar char="●"/>
              <a:defRPr sz="7226"/>
            </a:lvl7pPr>
            <a:lvl8pPr indent="-687489" lvl="7" marL="3657600">
              <a:spcBef>
                <a:spcPts val="0"/>
              </a:spcBef>
              <a:spcAft>
                <a:spcPts val="0"/>
              </a:spcAft>
              <a:buSzPts val="7227"/>
              <a:buChar char="○"/>
              <a:defRPr sz="7226"/>
            </a:lvl8pPr>
            <a:lvl9pPr indent="-687489" lvl="8" marL="4114800">
              <a:spcBef>
                <a:spcPts val="0"/>
              </a:spcBef>
              <a:spcAft>
                <a:spcPts val="0"/>
              </a:spcAft>
              <a:buSzPts val="7227"/>
              <a:buChar char="■"/>
              <a:defRPr sz="7226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1pPr>
            <a:lvl2pPr lvl="1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2pPr>
            <a:lvl3pPr lvl="2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3pPr>
            <a:lvl4pPr lvl="3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4pPr>
            <a:lvl5pPr lvl="4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5pPr>
            <a:lvl6pPr lvl="5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6pPr>
            <a:lvl7pPr lvl="6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7pPr>
            <a:lvl8pPr lvl="7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8pPr>
            <a:lvl9pPr lvl="8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7489" lvl="0" marL="457200">
              <a:spcBef>
                <a:spcPts val="0"/>
              </a:spcBef>
              <a:spcAft>
                <a:spcPts val="0"/>
              </a:spcAft>
              <a:buSzPts val="7227"/>
              <a:buChar char="●"/>
              <a:defRPr sz="7226"/>
            </a:lvl1pPr>
            <a:lvl2pPr indent="-621933" lvl="1" marL="914400">
              <a:spcBef>
                <a:spcPts val="0"/>
              </a:spcBef>
              <a:spcAft>
                <a:spcPts val="0"/>
              </a:spcAft>
              <a:buSzPts val="6194"/>
              <a:buChar char="○"/>
              <a:defRPr sz="6194"/>
            </a:lvl2pPr>
            <a:lvl3pPr indent="-621933" lvl="2" marL="1371600">
              <a:spcBef>
                <a:spcPts val="0"/>
              </a:spcBef>
              <a:spcAft>
                <a:spcPts val="0"/>
              </a:spcAft>
              <a:buSzPts val="6194"/>
              <a:buChar char="■"/>
              <a:defRPr sz="6194"/>
            </a:lvl3pPr>
            <a:lvl4pPr indent="-621933" lvl="3" marL="1828800">
              <a:spcBef>
                <a:spcPts val="0"/>
              </a:spcBef>
              <a:spcAft>
                <a:spcPts val="0"/>
              </a:spcAft>
              <a:buSzPts val="6194"/>
              <a:buChar char="●"/>
              <a:defRPr sz="6194"/>
            </a:lvl4pPr>
            <a:lvl5pPr indent="-621933" lvl="4" marL="2286000">
              <a:spcBef>
                <a:spcPts val="0"/>
              </a:spcBef>
              <a:spcAft>
                <a:spcPts val="0"/>
              </a:spcAft>
              <a:buSzPts val="6194"/>
              <a:buChar char="○"/>
              <a:defRPr sz="6194"/>
            </a:lvl5pPr>
            <a:lvl6pPr indent="-621933" lvl="5" marL="2743200">
              <a:spcBef>
                <a:spcPts val="0"/>
              </a:spcBef>
              <a:spcAft>
                <a:spcPts val="0"/>
              </a:spcAft>
              <a:buSzPts val="6194"/>
              <a:buChar char="■"/>
              <a:defRPr sz="6194"/>
            </a:lvl6pPr>
            <a:lvl7pPr indent="-621933" lvl="6" marL="3200400">
              <a:spcBef>
                <a:spcPts val="0"/>
              </a:spcBef>
              <a:spcAft>
                <a:spcPts val="0"/>
              </a:spcAft>
              <a:buSzPts val="6194"/>
              <a:buChar char="●"/>
              <a:defRPr sz="6194"/>
            </a:lvl7pPr>
            <a:lvl8pPr indent="-621933" lvl="7" marL="3657600">
              <a:spcBef>
                <a:spcPts val="0"/>
              </a:spcBef>
              <a:spcAft>
                <a:spcPts val="0"/>
              </a:spcAft>
              <a:buSzPts val="6194"/>
              <a:buChar char="○"/>
              <a:defRPr sz="6194"/>
            </a:lvl8pPr>
            <a:lvl9pPr indent="-621933" lvl="8" marL="4114800">
              <a:spcBef>
                <a:spcPts val="0"/>
              </a:spcBef>
              <a:spcAft>
                <a:spcPts val="0"/>
              </a:spcAft>
              <a:buSzPts val="6194"/>
              <a:buChar char="■"/>
              <a:defRPr sz="6194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7489" lvl="0" marL="457200">
              <a:spcBef>
                <a:spcPts val="0"/>
              </a:spcBef>
              <a:spcAft>
                <a:spcPts val="0"/>
              </a:spcAft>
              <a:buSzPts val="7227"/>
              <a:buChar char="●"/>
              <a:defRPr sz="7226"/>
            </a:lvl1pPr>
            <a:lvl2pPr indent="-621933" lvl="1" marL="914400">
              <a:spcBef>
                <a:spcPts val="0"/>
              </a:spcBef>
              <a:spcAft>
                <a:spcPts val="0"/>
              </a:spcAft>
              <a:buSzPts val="6194"/>
              <a:buChar char="○"/>
              <a:defRPr sz="6194"/>
            </a:lvl2pPr>
            <a:lvl3pPr indent="-621933" lvl="2" marL="1371600">
              <a:spcBef>
                <a:spcPts val="0"/>
              </a:spcBef>
              <a:spcAft>
                <a:spcPts val="0"/>
              </a:spcAft>
              <a:buSzPts val="6194"/>
              <a:buChar char="■"/>
              <a:defRPr sz="6194"/>
            </a:lvl3pPr>
            <a:lvl4pPr indent="-621933" lvl="3" marL="1828800">
              <a:spcBef>
                <a:spcPts val="0"/>
              </a:spcBef>
              <a:spcAft>
                <a:spcPts val="0"/>
              </a:spcAft>
              <a:buSzPts val="6194"/>
              <a:buChar char="●"/>
              <a:defRPr sz="6194"/>
            </a:lvl4pPr>
            <a:lvl5pPr indent="-621933" lvl="4" marL="2286000">
              <a:spcBef>
                <a:spcPts val="0"/>
              </a:spcBef>
              <a:spcAft>
                <a:spcPts val="0"/>
              </a:spcAft>
              <a:buSzPts val="6194"/>
              <a:buChar char="○"/>
              <a:defRPr sz="6194"/>
            </a:lvl5pPr>
            <a:lvl6pPr indent="-621933" lvl="5" marL="2743200">
              <a:spcBef>
                <a:spcPts val="0"/>
              </a:spcBef>
              <a:spcAft>
                <a:spcPts val="0"/>
              </a:spcAft>
              <a:buSzPts val="6194"/>
              <a:buChar char="■"/>
              <a:defRPr sz="6194"/>
            </a:lvl6pPr>
            <a:lvl7pPr indent="-621933" lvl="6" marL="3200400">
              <a:spcBef>
                <a:spcPts val="0"/>
              </a:spcBef>
              <a:spcAft>
                <a:spcPts val="0"/>
              </a:spcAft>
              <a:buSzPts val="6194"/>
              <a:buChar char="●"/>
              <a:defRPr sz="6194"/>
            </a:lvl7pPr>
            <a:lvl8pPr indent="-621933" lvl="7" marL="3657600">
              <a:spcBef>
                <a:spcPts val="0"/>
              </a:spcBef>
              <a:spcAft>
                <a:spcPts val="0"/>
              </a:spcAft>
              <a:buSzPts val="6194"/>
              <a:buChar char="○"/>
              <a:defRPr sz="6194"/>
            </a:lvl8pPr>
            <a:lvl9pPr indent="-621933" lvl="8" marL="4114800">
              <a:spcBef>
                <a:spcPts val="0"/>
              </a:spcBef>
              <a:spcAft>
                <a:spcPts val="0"/>
              </a:spcAft>
              <a:buSzPts val="6194"/>
              <a:buChar char="■"/>
              <a:defRPr sz="6194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1pPr>
            <a:lvl2pPr lvl="1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2pPr>
            <a:lvl3pPr lvl="2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3pPr>
            <a:lvl4pPr lvl="3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4pPr>
            <a:lvl5pPr lvl="4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5pPr>
            <a:lvl6pPr lvl="5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6pPr>
            <a:lvl7pPr lvl="6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7pPr>
            <a:lvl8pPr lvl="7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8pPr>
            <a:lvl9pPr lvl="8">
              <a:spcBef>
                <a:spcPts val="0"/>
              </a:spcBef>
              <a:spcAft>
                <a:spcPts val="0"/>
              </a:spcAft>
              <a:buSzPts val="14453"/>
              <a:buNone/>
              <a:defRPr sz="14453"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388"/>
              <a:buNone/>
              <a:defRPr sz="12388"/>
            </a:lvl1pPr>
            <a:lvl2pPr lvl="1">
              <a:spcBef>
                <a:spcPts val="0"/>
              </a:spcBef>
              <a:spcAft>
                <a:spcPts val="0"/>
              </a:spcAft>
              <a:buSzPts val="12388"/>
              <a:buNone/>
              <a:defRPr sz="12388"/>
            </a:lvl2pPr>
            <a:lvl3pPr lvl="2">
              <a:spcBef>
                <a:spcPts val="0"/>
              </a:spcBef>
              <a:spcAft>
                <a:spcPts val="0"/>
              </a:spcAft>
              <a:buSzPts val="12388"/>
              <a:buNone/>
              <a:defRPr sz="12388"/>
            </a:lvl3pPr>
            <a:lvl4pPr lvl="3">
              <a:spcBef>
                <a:spcPts val="0"/>
              </a:spcBef>
              <a:spcAft>
                <a:spcPts val="0"/>
              </a:spcAft>
              <a:buSzPts val="12388"/>
              <a:buNone/>
              <a:defRPr sz="12388"/>
            </a:lvl4pPr>
            <a:lvl5pPr lvl="4">
              <a:spcBef>
                <a:spcPts val="0"/>
              </a:spcBef>
              <a:spcAft>
                <a:spcPts val="0"/>
              </a:spcAft>
              <a:buSzPts val="12388"/>
              <a:buNone/>
              <a:defRPr sz="12388"/>
            </a:lvl5pPr>
            <a:lvl6pPr lvl="5">
              <a:spcBef>
                <a:spcPts val="0"/>
              </a:spcBef>
              <a:spcAft>
                <a:spcPts val="0"/>
              </a:spcAft>
              <a:buSzPts val="12388"/>
              <a:buNone/>
              <a:defRPr sz="12388"/>
            </a:lvl6pPr>
            <a:lvl7pPr lvl="6">
              <a:spcBef>
                <a:spcPts val="0"/>
              </a:spcBef>
              <a:spcAft>
                <a:spcPts val="0"/>
              </a:spcAft>
              <a:buSzPts val="12388"/>
              <a:buNone/>
              <a:defRPr sz="12388"/>
            </a:lvl7pPr>
            <a:lvl8pPr lvl="7">
              <a:spcBef>
                <a:spcPts val="0"/>
              </a:spcBef>
              <a:spcAft>
                <a:spcPts val="0"/>
              </a:spcAft>
              <a:buSzPts val="12388"/>
              <a:buNone/>
              <a:defRPr sz="12388"/>
            </a:lvl8pPr>
            <a:lvl9pPr lvl="8">
              <a:spcBef>
                <a:spcPts val="0"/>
              </a:spcBef>
              <a:spcAft>
                <a:spcPts val="0"/>
              </a:spcAft>
              <a:buSzPts val="12388"/>
              <a:buNone/>
              <a:defRPr sz="12388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21933" lvl="0" marL="457200">
              <a:spcBef>
                <a:spcPts val="0"/>
              </a:spcBef>
              <a:spcAft>
                <a:spcPts val="0"/>
              </a:spcAft>
              <a:buSzPts val="6194"/>
              <a:buChar char="●"/>
              <a:defRPr sz="6194"/>
            </a:lvl1pPr>
            <a:lvl2pPr indent="-621933" lvl="1" marL="914400">
              <a:spcBef>
                <a:spcPts val="0"/>
              </a:spcBef>
              <a:spcAft>
                <a:spcPts val="0"/>
              </a:spcAft>
              <a:buSzPts val="6194"/>
              <a:buChar char="○"/>
              <a:defRPr sz="6194"/>
            </a:lvl2pPr>
            <a:lvl3pPr indent="-621933" lvl="2" marL="1371600">
              <a:spcBef>
                <a:spcPts val="0"/>
              </a:spcBef>
              <a:spcAft>
                <a:spcPts val="0"/>
              </a:spcAft>
              <a:buSzPts val="6194"/>
              <a:buChar char="■"/>
              <a:defRPr sz="6194"/>
            </a:lvl3pPr>
            <a:lvl4pPr indent="-621933" lvl="3" marL="1828800">
              <a:spcBef>
                <a:spcPts val="0"/>
              </a:spcBef>
              <a:spcAft>
                <a:spcPts val="0"/>
              </a:spcAft>
              <a:buSzPts val="6194"/>
              <a:buChar char="●"/>
              <a:defRPr sz="6194"/>
            </a:lvl4pPr>
            <a:lvl5pPr indent="-621933" lvl="4" marL="2286000">
              <a:spcBef>
                <a:spcPts val="0"/>
              </a:spcBef>
              <a:spcAft>
                <a:spcPts val="0"/>
              </a:spcAft>
              <a:buSzPts val="6194"/>
              <a:buChar char="○"/>
              <a:defRPr sz="6194"/>
            </a:lvl5pPr>
            <a:lvl6pPr indent="-621933" lvl="5" marL="2743200">
              <a:spcBef>
                <a:spcPts val="0"/>
              </a:spcBef>
              <a:spcAft>
                <a:spcPts val="0"/>
              </a:spcAft>
              <a:buSzPts val="6194"/>
              <a:buChar char="■"/>
              <a:defRPr sz="6194"/>
            </a:lvl6pPr>
            <a:lvl7pPr indent="-621933" lvl="6" marL="3200400">
              <a:spcBef>
                <a:spcPts val="0"/>
              </a:spcBef>
              <a:spcAft>
                <a:spcPts val="0"/>
              </a:spcAft>
              <a:buSzPts val="6194"/>
              <a:buChar char="●"/>
              <a:defRPr sz="6194"/>
            </a:lvl7pPr>
            <a:lvl8pPr indent="-621933" lvl="7" marL="3657600">
              <a:spcBef>
                <a:spcPts val="0"/>
              </a:spcBef>
              <a:spcAft>
                <a:spcPts val="0"/>
              </a:spcAft>
              <a:buSzPts val="6194"/>
              <a:buChar char="○"/>
              <a:defRPr sz="6194"/>
            </a:lvl8pPr>
            <a:lvl9pPr indent="-621933" lvl="8" marL="4114800">
              <a:spcBef>
                <a:spcPts val="0"/>
              </a:spcBef>
              <a:spcAft>
                <a:spcPts val="0"/>
              </a:spcAft>
              <a:buSzPts val="6194"/>
              <a:buChar char="■"/>
              <a:defRPr sz="6194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777"/>
              <a:buNone/>
              <a:defRPr sz="24776"/>
            </a:lvl1pPr>
            <a:lvl2pPr lvl="1">
              <a:spcBef>
                <a:spcPts val="0"/>
              </a:spcBef>
              <a:spcAft>
                <a:spcPts val="0"/>
              </a:spcAft>
              <a:buSzPts val="24777"/>
              <a:buNone/>
              <a:defRPr sz="24776"/>
            </a:lvl2pPr>
            <a:lvl3pPr lvl="2">
              <a:spcBef>
                <a:spcPts val="0"/>
              </a:spcBef>
              <a:spcAft>
                <a:spcPts val="0"/>
              </a:spcAft>
              <a:buSzPts val="24777"/>
              <a:buNone/>
              <a:defRPr sz="24776"/>
            </a:lvl3pPr>
            <a:lvl4pPr lvl="3">
              <a:spcBef>
                <a:spcPts val="0"/>
              </a:spcBef>
              <a:spcAft>
                <a:spcPts val="0"/>
              </a:spcAft>
              <a:buSzPts val="24777"/>
              <a:buNone/>
              <a:defRPr sz="24776"/>
            </a:lvl4pPr>
            <a:lvl5pPr lvl="4">
              <a:spcBef>
                <a:spcPts val="0"/>
              </a:spcBef>
              <a:spcAft>
                <a:spcPts val="0"/>
              </a:spcAft>
              <a:buSzPts val="24777"/>
              <a:buNone/>
              <a:defRPr sz="24776"/>
            </a:lvl5pPr>
            <a:lvl6pPr lvl="5">
              <a:spcBef>
                <a:spcPts val="0"/>
              </a:spcBef>
              <a:spcAft>
                <a:spcPts val="0"/>
              </a:spcAft>
              <a:buSzPts val="24777"/>
              <a:buNone/>
              <a:defRPr sz="24776"/>
            </a:lvl6pPr>
            <a:lvl7pPr lvl="6">
              <a:spcBef>
                <a:spcPts val="0"/>
              </a:spcBef>
              <a:spcAft>
                <a:spcPts val="0"/>
              </a:spcAft>
              <a:buSzPts val="24777"/>
              <a:buNone/>
              <a:defRPr sz="24776"/>
            </a:lvl7pPr>
            <a:lvl8pPr lvl="7">
              <a:spcBef>
                <a:spcPts val="0"/>
              </a:spcBef>
              <a:spcAft>
                <a:spcPts val="0"/>
              </a:spcAft>
              <a:buSzPts val="24777"/>
              <a:buNone/>
              <a:defRPr sz="24776"/>
            </a:lvl8pPr>
            <a:lvl9pPr lvl="8">
              <a:spcBef>
                <a:spcPts val="0"/>
              </a:spcBef>
              <a:spcAft>
                <a:spcPts val="0"/>
              </a:spcAft>
              <a:buSzPts val="24777"/>
              <a:buNone/>
              <a:defRPr sz="24776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71925" lIns="471925" spcFirstLastPara="1" rIns="471925" wrap="square" tIns="4719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680"/>
              <a:buNone/>
              <a:defRPr sz="21679"/>
            </a:lvl1pPr>
            <a:lvl2pPr lvl="1" algn="ctr">
              <a:spcBef>
                <a:spcPts val="0"/>
              </a:spcBef>
              <a:spcAft>
                <a:spcPts val="0"/>
              </a:spcAft>
              <a:buSzPts val="21680"/>
              <a:buNone/>
              <a:defRPr sz="21679"/>
            </a:lvl2pPr>
            <a:lvl3pPr lvl="2" algn="ctr">
              <a:spcBef>
                <a:spcPts val="0"/>
              </a:spcBef>
              <a:spcAft>
                <a:spcPts val="0"/>
              </a:spcAft>
              <a:buSzPts val="21680"/>
              <a:buNone/>
              <a:defRPr sz="21679"/>
            </a:lvl3pPr>
            <a:lvl4pPr lvl="3" algn="ctr">
              <a:spcBef>
                <a:spcPts val="0"/>
              </a:spcBef>
              <a:spcAft>
                <a:spcPts val="0"/>
              </a:spcAft>
              <a:buSzPts val="21680"/>
              <a:buNone/>
              <a:defRPr sz="21679"/>
            </a:lvl4pPr>
            <a:lvl5pPr lvl="4" algn="ctr">
              <a:spcBef>
                <a:spcPts val="0"/>
              </a:spcBef>
              <a:spcAft>
                <a:spcPts val="0"/>
              </a:spcAft>
              <a:buSzPts val="21680"/>
              <a:buNone/>
              <a:defRPr sz="21679"/>
            </a:lvl5pPr>
            <a:lvl6pPr lvl="5" algn="ctr">
              <a:spcBef>
                <a:spcPts val="0"/>
              </a:spcBef>
              <a:spcAft>
                <a:spcPts val="0"/>
              </a:spcAft>
              <a:buSzPts val="21680"/>
              <a:buNone/>
              <a:defRPr sz="21679"/>
            </a:lvl6pPr>
            <a:lvl7pPr lvl="6" algn="ctr">
              <a:spcBef>
                <a:spcPts val="0"/>
              </a:spcBef>
              <a:spcAft>
                <a:spcPts val="0"/>
              </a:spcAft>
              <a:buSzPts val="21680"/>
              <a:buNone/>
              <a:defRPr sz="21679"/>
            </a:lvl7pPr>
            <a:lvl8pPr lvl="7" algn="ctr">
              <a:spcBef>
                <a:spcPts val="0"/>
              </a:spcBef>
              <a:spcAft>
                <a:spcPts val="0"/>
              </a:spcAft>
              <a:buSzPts val="21680"/>
              <a:buNone/>
              <a:defRPr sz="21679"/>
            </a:lvl8pPr>
            <a:lvl9pPr lvl="8" algn="ctr">
              <a:spcBef>
                <a:spcPts val="0"/>
              </a:spcBef>
              <a:spcAft>
                <a:spcPts val="0"/>
              </a:spcAft>
              <a:buSzPts val="21680"/>
              <a:buNone/>
              <a:defRPr sz="21679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40"/>
              <a:buNone/>
              <a:defRPr sz="10839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40"/>
              <a:buNone/>
              <a:defRPr sz="10839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40"/>
              <a:buNone/>
              <a:defRPr sz="10839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40"/>
              <a:buNone/>
              <a:defRPr sz="10839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40"/>
              <a:buNone/>
              <a:defRPr sz="10839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40"/>
              <a:buNone/>
              <a:defRPr sz="10839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40"/>
              <a:buNone/>
              <a:defRPr sz="10839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40"/>
              <a:buNone/>
              <a:defRPr sz="10839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40"/>
              <a:buNone/>
              <a:defRPr sz="10839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818600" lvl="0" marL="457200">
              <a:spcBef>
                <a:spcPts val="0"/>
              </a:spcBef>
              <a:spcAft>
                <a:spcPts val="0"/>
              </a:spcAft>
              <a:buSzPts val="9291"/>
              <a:buChar char="●"/>
              <a:defRPr sz="9291"/>
            </a:lvl1pPr>
            <a:lvl2pPr indent="-687489" lvl="1" marL="914400">
              <a:spcBef>
                <a:spcPts val="0"/>
              </a:spcBef>
              <a:spcAft>
                <a:spcPts val="0"/>
              </a:spcAft>
              <a:buSzPts val="7227"/>
              <a:buChar char="○"/>
              <a:defRPr sz="7226"/>
            </a:lvl2pPr>
            <a:lvl3pPr indent="-687489" lvl="2" marL="1371600">
              <a:spcBef>
                <a:spcPts val="0"/>
              </a:spcBef>
              <a:spcAft>
                <a:spcPts val="0"/>
              </a:spcAft>
              <a:buSzPts val="7227"/>
              <a:buChar char="■"/>
              <a:defRPr sz="7226"/>
            </a:lvl3pPr>
            <a:lvl4pPr indent="-687489" lvl="3" marL="1828800">
              <a:spcBef>
                <a:spcPts val="0"/>
              </a:spcBef>
              <a:spcAft>
                <a:spcPts val="0"/>
              </a:spcAft>
              <a:buSzPts val="7227"/>
              <a:buChar char="●"/>
              <a:defRPr sz="7226"/>
            </a:lvl4pPr>
            <a:lvl5pPr indent="-687489" lvl="4" marL="2286000">
              <a:spcBef>
                <a:spcPts val="0"/>
              </a:spcBef>
              <a:spcAft>
                <a:spcPts val="0"/>
              </a:spcAft>
              <a:buSzPts val="7227"/>
              <a:buChar char="○"/>
              <a:defRPr sz="7226"/>
            </a:lvl5pPr>
            <a:lvl6pPr indent="-687489" lvl="5" marL="2743200">
              <a:spcBef>
                <a:spcPts val="0"/>
              </a:spcBef>
              <a:spcAft>
                <a:spcPts val="0"/>
              </a:spcAft>
              <a:buSzPts val="7227"/>
              <a:buChar char="■"/>
              <a:defRPr sz="7226"/>
            </a:lvl6pPr>
            <a:lvl7pPr indent="-687489" lvl="6" marL="3200400">
              <a:spcBef>
                <a:spcPts val="0"/>
              </a:spcBef>
              <a:spcAft>
                <a:spcPts val="0"/>
              </a:spcAft>
              <a:buSzPts val="7227"/>
              <a:buChar char="●"/>
              <a:defRPr sz="7226"/>
            </a:lvl7pPr>
            <a:lvl8pPr indent="-687489" lvl="7" marL="3657600">
              <a:spcBef>
                <a:spcPts val="0"/>
              </a:spcBef>
              <a:spcAft>
                <a:spcPts val="0"/>
              </a:spcAft>
              <a:buSzPts val="7227"/>
              <a:buChar char="○"/>
              <a:defRPr sz="7226"/>
            </a:lvl8pPr>
            <a:lvl9pPr indent="-687489" lvl="8" marL="4114800">
              <a:spcBef>
                <a:spcPts val="0"/>
              </a:spcBef>
              <a:spcAft>
                <a:spcPts val="0"/>
              </a:spcAft>
              <a:buSzPts val="7227"/>
              <a:buChar char="■"/>
              <a:defRPr sz="7226"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291"/>
              <a:buNone/>
              <a:defRPr sz="9291"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 sz="5161"/>
            </a:lvl1pPr>
            <a:lvl2pPr lvl="1">
              <a:buNone/>
              <a:defRPr sz="5161"/>
            </a:lvl2pPr>
            <a:lvl3pPr lvl="2">
              <a:buNone/>
              <a:defRPr sz="5161"/>
            </a:lvl3pPr>
            <a:lvl4pPr lvl="3">
              <a:buNone/>
              <a:defRPr sz="5161"/>
            </a:lvl4pPr>
            <a:lvl5pPr lvl="4">
              <a:buNone/>
              <a:defRPr sz="5161"/>
            </a:lvl5pPr>
            <a:lvl6pPr lvl="5">
              <a:buNone/>
              <a:defRPr sz="5161"/>
            </a:lvl6pPr>
            <a:lvl7pPr lvl="6">
              <a:buNone/>
              <a:defRPr sz="5161"/>
            </a:lvl7pPr>
            <a:lvl8pPr lvl="7">
              <a:buNone/>
              <a:defRPr sz="5161"/>
            </a:lvl8pPr>
            <a:lvl9pPr lvl="8">
              <a:buNone/>
              <a:defRPr sz="51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53"/>
              <a:buNone/>
              <a:defRPr sz="14453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53"/>
              <a:buNone/>
              <a:defRPr sz="14453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53"/>
              <a:buNone/>
              <a:defRPr sz="14453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53"/>
              <a:buNone/>
              <a:defRPr sz="14453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53"/>
              <a:buNone/>
              <a:defRPr sz="14453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53"/>
              <a:buNone/>
              <a:defRPr sz="14453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53"/>
              <a:buNone/>
              <a:defRPr sz="14453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53"/>
              <a:buNone/>
              <a:defRPr sz="14453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53"/>
              <a:buNone/>
              <a:defRPr sz="14453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86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291"/>
              <a:buChar char="●"/>
              <a:defRPr sz="9291">
                <a:solidFill>
                  <a:schemeClr val="dk2"/>
                </a:solidFill>
              </a:defRPr>
            </a:lvl1pPr>
            <a:lvl2pPr indent="-687489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27"/>
              <a:buChar char="○"/>
              <a:defRPr sz="7226">
                <a:solidFill>
                  <a:schemeClr val="dk2"/>
                </a:solidFill>
              </a:defRPr>
            </a:lvl2pPr>
            <a:lvl3pPr indent="-687489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27"/>
              <a:buChar char="■"/>
              <a:defRPr sz="7226">
                <a:solidFill>
                  <a:schemeClr val="dk2"/>
                </a:solidFill>
              </a:defRPr>
            </a:lvl3pPr>
            <a:lvl4pPr indent="-687489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27"/>
              <a:buChar char="●"/>
              <a:defRPr sz="7226">
                <a:solidFill>
                  <a:schemeClr val="dk2"/>
                </a:solidFill>
              </a:defRPr>
            </a:lvl4pPr>
            <a:lvl5pPr indent="-687489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27"/>
              <a:buChar char="○"/>
              <a:defRPr sz="7226">
                <a:solidFill>
                  <a:schemeClr val="dk2"/>
                </a:solidFill>
              </a:defRPr>
            </a:lvl5pPr>
            <a:lvl6pPr indent="-687489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27"/>
              <a:buChar char="■"/>
              <a:defRPr sz="7226">
                <a:solidFill>
                  <a:schemeClr val="dk2"/>
                </a:solidFill>
              </a:defRPr>
            </a:lvl6pPr>
            <a:lvl7pPr indent="-687489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27"/>
              <a:buChar char="●"/>
              <a:defRPr sz="7226">
                <a:solidFill>
                  <a:schemeClr val="dk2"/>
                </a:solidFill>
              </a:defRPr>
            </a:lvl7pPr>
            <a:lvl8pPr indent="-687489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27"/>
              <a:buChar char="○"/>
              <a:defRPr sz="7226">
                <a:solidFill>
                  <a:schemeClr val="dk2"/>
                </a:solidFill>
              </a:defRPr>
            </a:lvl8pPr>
            <a:lvl9pPr indent="-687489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27"/>
              <a:buChar char="■"/>
              <a:defRPr sz="722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r">
              <a:buNone/>
              <a:defRPr sz="5161">
                <a:solidFill>
                  <a:schemeClr val="dk2"/>
                </a:solidFill>
              </a:defRPr>
            </a:lvl1pPr>
            <a:lvl2pPr lvl="1" algn="r">
              <a:buNone/>
              <a:defRPr sz="5161">
                <a:solidFill>
                  <a:schemeClr val="dk2"/>
                </a:solidFill>
              </a:defRPr>
            </a:lvl2pPr>
            <a:lvl3pPr lvl="2" algn="r">
              <a:buNone/>
              <a:defRPr sz="5161">
                <a:solidFill>
                  <a:schemeClr val="dk2"/>
                </a:solidFill>
              </a:defRPr>
            </a:lvl3pPr>
            <a:lvl4pPr lvl="3" algn="r">
              <a:buNone/>
              <a:defRPr sz="5161">
                <a:solidFill>
                  <a:schemeClr val="dk2"/>
                </a:solidFill>
              </a:defRPr>
            </a:lvl4pPr>
            <a:lvl5pPr lvl="4" algn="r">
              <a:buNone/>
              <a:defRPr sz="5161">
                <a:solidFill>
                  <a:schemeClr val="dk2"/>
                </a:solidFill>
              </a:defRPr>
            </a:lvl5pPr>
            <a:lvl6pPr lvl="5" algn="r">
              <a:buNone/>
              <a:defRPr sz="5161">
                <a:solidFill>
                  <a:schemeClr val="dk2"/>
                </a:solidFill>
              </a:defRPr>
            </a:lvl6pPr>
            <a:lvl7pPr lvl="6" algn="r">
              <a:buNone/>
              <a:defRPr sz="5161">
                <a:solidFill>
                  <a:schemeClr val="dk2"/>
                </a:solidFill>
              </a:defRPr>
            </a:lvl7pPr>
            <a:lvl8pPr lvl="7" algn="r">
              <a:buNone/>
              <a:defRPr sz="5161">
                <a:solidFill>
                  <a:schemeClr val="dk2"/>
                </a:solidFill>
              </a:defRPr>
            </a:lvl8pPr>
            <a:lvl9pPr lvl="8" algn="r">
              <a:buNone/>
              <a:defRPr sz="5161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3" title="banner_apresentacao_cabecalho-0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"/>
            <a:ext cx="32400000" cy="4319998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99999" y="19275439"/>
            <a:ext cx="14398500" cy="46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pt-BR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MATERIAL E MÉTODOS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</a:t>
            </a: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6701587" y="22194379"/>
            <a:ext cx="14398500" cy="46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pt-BR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6701587" y="33125727"/>
            <a:ext cx="14398500" cy="25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pt-BR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REFERÊNCIAS BIBLIOGRÁFICAS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299999" y="27362445"/>
            <a:ext cx="14398500" cy="40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pt-BR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</a:t>
            </a: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430158" y="9042502"/>
            <a:ext cx="27541500" cy="221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5975" lIns="431950" spcFirstLastPara="1" rIns="431950" wrap="square" tIns="2159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1" i="0" lang="pt-BR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Nomes dos autores, Arial Negrito corpo 40pt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0" i="0" lang="pt-BR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Instituições , Arial regular corpo 30pt,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993651" y="11448764"/>
            <a:ext cx="29890500" cy="1500"/>
          </a:xfrm>
          <a:prstGeom prst="straightConnector1">
            <a:avLst/>
          </a:prstGeom>
          <a:noFill/>
          <a:ln cap="sq" cmpd="sng" w="12600">
            <a:solidFill>
              <a:srgbClr val="D9D9D9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491" dir="938535" dist="74759">
              <a:srgbClr val="808080">
                <a:alpha val="37650"/>
              </a:srgbClr>
            </a:outerShdw>
          </a:effectLst>
        </p:spPr>
      </p:cxnSp>
      <p:graphicFrame>
        <p:nvGraphicFramePr>
          <p:cNvPr id="62" name="Google Shape;62;p13"/>
          <p:cNvGraphicFramePr/>
          <p:nvPr/>
        </p:nvGraphicFramePr>
        <p:xfrm>
          <a:off x="1339683" y="3211465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{965EDA26-57EC-46DF-BEFC-742579741729}</a:tableStyleId>
              </a:tblPr>
              <a:tblGrid>
                <a:gridCol w="2863500"/>
                <a:gridCol w="2863500"/>
                <a:gridCol w="2868250"/>
                <a:gridCol w="2863500"/>
                <a:gridCol w="2861900"/>
              </a:tblGrid>
              <a:tr h="1117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1119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1119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1117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1119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pt-BR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 sz="1400" u="none" cap="none" strike="noStrike"/>
                    </a:p>
                  </a:txBody>
                  <a:tcPr marT="615500" marB="46800" marR="90000" marL="900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pic>
        <p:nvPicPr>
          <p:cNvPr id="63" name="Google Shape;6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288889" y="12670917"/>
            <a:ext cx="13872509" cy="900602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16547619" y="30298846"/>
            <a:ext cx="14552400" cy="18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pt-BR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AGRADECIMENTOS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Colaboradores e agências financiadoras, principalmente projetos financiados e com a participação de bolsistas CNPq, FAPESB e IF Baiano.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371429" y="6858455"/>
            <a:ext cx="29873100" cy="221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5975" lIns="431950" spcFirstLastPara="1" rIns="431950" wrap="square" tIns="2159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pt-BR" sz="5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 ARIAL NEGRITO CORPO 72PT PODENDO SER REDUZIDO PARA ATÉ CORPO 60, CASO A QUANTIDADE DE TEXTO ULTRAPASSE O ESPAÇO DELIMITADO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299988" y="11961420"/>
            <a:ext cx="14398500" cy="66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pt-BR" sz="4800" u="none" cap="none" strike="noStrik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1339733" y="31390782"/>
            <a:ext cx="14320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</a:rPr>
              <a:t>Título - </a:t>
            </a:r>
            <a:r>
              <a:rPr lang="pt-BR" sz="2800">
                <a:solidFill>
                  <a:schemeClr val="dk1"/>
                </a:solidFill>
              </a:rPr>
              <a:t>título da tabela em Arial regular tamanho 28pt, centralizado.</a:t>
            </a:r>
            <a:endParaRPr sz="2800"/>
          </a:p>
        </p:txBody>
      </p:sp>
      <p:sp>
        <p:nvSpPr>
          <p:cNvPr id="68" name="Google Shape;68;p13"/>
          <p:cNvSpPr txBox="1"/>
          <p:nvPr/>
        </p:nvSpPr>
        <p:spPr>
          <a:xfrm>
            <a:off x="1339733" y="37814820"/>
            <a:ext cx="14320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</a:rPr>
              <a:t>Fonte: </a:t>
            </a:r>
            <a:r>
              <a:rPr lang="pt-BR" sz="2800">
                <a:solidFill>
                  <a:schemeClr val="dk1"/>
                </a:solidFill>
              </a:rPr>
              <a:t>fonte da tabela em Arial regular tamanho 28pt, centralizado.</a:t>
            </a:r>
            <a:endParaRPr sz="2800"/>
          </a:p>
        </p:txBody>
      </p:sp>
      <p:sp>
        <p:nvSpPr>
          <p:cNvPr id="69" name="Google Shape;69;p13"/>
          <p:cNvSpPr txBox="1"/>
          <p:nvPr/>
        </p:nvSpPr>
        <p:spPr>
          <a:xfrm>
            <a:off x="16547607" y="11960620"/>
            <a:ext cx="14320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</a:rPr>
              <a:t>Título - </a:t>
            </a:r>
            <a:r>
              <a:rPr lang="pt-BR" sz="2800">
                <a:solidFill>
                  <a:schemeClr val="dk1"/>
                </a:solidFill>
              </a:rPr>
              <a:t>título da imagem em Arial regular tamanho 28pt, centralizado.</a:t>
            </a:r>
            <a:endParaRPr sz="2800"/>
          </a:p>
        </p:txBody>
      </p:sp>
      <p:sp>
        <p:nvSpPr>
          <p:cNvPr id="70" name="Google Shape;70;p13"/>
          <p:cNvSpPr txBox="1"/>
          <p:nvPr/>
        </p:nvSpPr>
        <p:spPr>
          <a:xfrm>
            <a:off x="16547607" y="20878880"/>
            <a:ext cx="14320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</a:rPr>
              <a:t>Fonte: </a:t>
            </a:r>
            <a:r>
              <a:rPr lang="pt-BR" sz="2800">
                <a:solidFill>
                  <a:schemeClr val="dk1"/>
                </a:solidFill>
              </a:rPr>
              <a:t>fonte da imagem em Arial regular tamanho 28pt, centralizado.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