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371cfdb2fc2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371cfdb2fc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371cfdb2fc2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371cfdb2fc2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371cfdb2fc2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371cfdb2fc2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371cfdb2fc2_0_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371cfdb2fc2_0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371cfdb2fc2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371cfdb2fc2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 title="apresentacao_slide_2025_Prancheta 1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2" y="0"/>
            <a:ext cx="9144018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oogle Shape;59;p14" title="apresentacao_slide_2025-02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4"/>
          <p:cNvSpPr txBox="1"/>
          <p:nvPr/>
        </p:nvSpPr>
        <p:spPr>
          <a:xfrm>
            <a:off x="817500" y="1852651"/>
            <a:ext cx="7509000" cy="114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83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4400">
                <a:solidFill>
                  <a:srgbClr val="FFFFFF"/>
                </a:solidFill>
              </a:rPr>
              <a:t>Título da apresentação</a:t>
            </a:r>
            <a:endParaRPr sz="4900">
              <a:solidFill>
                <a:srgbClr val="FFFFFF"/>
              </a:solidFill>
            </a:endParaRPr>
          </a:p>
        </p:txBody>
      </p:sp>
      <p:sp>
        <p:nvSpPr>
          <p:cNvPr id="61" name="Google Shape;61;p14"/>
          <p:cNvSpPr txBox="1"/>
          <p:nvPr/>
        </p:nvSpPr>
        <p:spPr>
          <a:xfrm>
            <a:off x="1364150" y="2997750"/>
            <a:ext cx="6235200" cy="44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83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>
                <a:solidFill>
                  <a:schemeClr val="lt1"/>
                </a:solidFill>
              </a:rPr>
              <a:t>Nome dos autores</a:t>
            </a:r>
            <a:endParaRPr/>
          </a:p>
        </p:txBody>
      </p:sp>
      <p:sp>
        <p:nvSpPr>
          <p:cNvPr id="62" name="Google Shape;62;p14"/>
          <p:cNvSpPr txBox="1"/>
          <p:nvPr/>
        </p:nvSpPr>
        <p:spPr>
          <a:xfrm>
            <a:off x="1364150" y="3439050"/>
            <a:ext cx="6235200" cy="40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83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700">
                <a:solidFill>
                  <a:schemeClr val="lt1"/>
                </a:solidFill>
              </a:rPr>
              <a:t>Nome do orientador</a:t>
            </a:r>
            <a:endParaRPr b="1" sz="11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15" title="apresentacao_slide_2025-03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5"/>
          <p:cNvSpPr txBox="1"/>
          <p:nvPr>
            <p:ph type="title"/>
          </p:nvPr>
        </p:nvSpPr>
        <p:spPr>
          <a:xfrm>
            <a:off x="273150" y="445025"/>
            <a:ext cx="7135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3200">
                <a:solidFill>
                  <a:srgbClr val="274E13"/>
                </a:solidFill>
              </a:rPr>
              <a:t>Título da página</a:t>
            </a:r>
            <a:endParaRPr/>
          </a:p>
        </p:txBody>
      </p:sp>
      <p:sp>
        <p:nvSpPr>
          <p:cNvPr id="69" name="Google Shape;69;p15"/>
          <p:cNvSpPr txBox="1"/>
          <p:nvPr>
            <p:ph idx="1" type="body"/>
          </p:nvPr>
        </p:nvSpPr>
        <p:spPr>
          <a:xfrm>
            <a:off x="273150" y="1152475"/>
            <a:ext cx="71358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600"/>
              <a:buFont typeface="Arial"/>
              <a:buNone/>
            </a:pPr>
            <a:r>
              <a:rPr lang="pt-BR" sz="1600">
                <a:solidFill>
                  <a:srgbClr val="284E13"/>
                </a:solidFill>
              </a:rPr>
              <a:t>Corpo do texto Arial regular tamanho 16pt, podendo ser reduzido para até 12pt, caso a quantidade de texto ultrapasse o espaço delimitado.</a:t>
            </a:r>
            <a:endParaRPr sz="1400">
              <a:solidFill>
                <a:srgbClr val="284E13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t/>
            </a:r>
            <a:endParaRPr sz="1600">
              <a:solidFill>
                <a:srgbClr val="284E13"/>
              </a:solidFill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84E13"/>
              </a:buClr>
              <a:buSzPts val="1600"/>
              <a:buChar char="●"/>
            </a:pPr>
            <a:r>
              <a:rPr lang="pt-BR" sz="1600">
                <a:solidFill>
                  <a:srgbClr val="284E13"/>
                </a:solidFill>
              </a:rPr>
              <a:t>Corpo do texto Arial regular tamanho 16pt, podendo ser reduzido para até 12pt, caso a quantidade de texto ultrapasse o espaço delimitado.</a:t>
            </a:r>
            <a:br>
              <a:rPr lang="pt-BR" sz="1600">
                <a:solidFill>
                  <a:srgbClr val="284E13"/>
                </a:solidFill>
              </a:rPr>
            </a:br>
            <a:endParaRPr sz="1600">
              <a:solidFill>
                <a:srgbClr val="284E13"/>
              </a:solidFill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84E13"/>
              </a:buClr>
              <a:buSzPts val="1600"/>
              <a:buChar char="●"/>
            </a:pPr>
            <a:r>
              <a:rPr lang="pt-BR" sz="1600">
                <a:solidFill>
                  <a:srgbClr val="284E13"/>
                </a:solidFill>
              </a:rPr>
              <a:t>Corpo do texto Arial regular tamanho 16pt, podendo ser reduzido para até 12pt, caso a quantidade de texto ultrapasse o espaço delimitado.</a:t>
            </a:r>
            <a:endParaRPr>
              <a:solidFill>
                <a:srgbClr val="284E13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74;p16" title="apresentacao_slide_2025-03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6" title="create_a_background_image_with_the_theme-_if_baiano_teaching_research_and_extension_congress_this_c_qdzr03mhtwr3x9qwazif_3.png"/>
          <p:cNvPicPr preferRelativeResize="0"/>
          <p:nvPr/>
        </p:nvPicPr>
        <p:blipFill rotWithShape="1">
          <a:blip r:embed="rId4">
            <a:alphaModFix/>
          </a:blip>
          <a:srcRect b="0" l="0" r="3316" t="0"/>
          <a:stretch/>
        </p:blipFill>
        <p:spPr>
          <a:xfrm>
            <a:off x="-404950" y="0"/>
            <a:ext cx="8081826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16"/>
          <p:cNvSpPr/>
          <p:nvPr/>
        </p:nvSpPr>
        <p:spPr>
          <a:xfrm>
            <a:off x="311700" y="4655875"/>
            <a:ext cx="5801400" cy="283200"/>
          </a:xfrm>
          <a:prstGeom prst="rect">
            <a:avLst/>
          </a:prstGeom>
          <a:solidFill>
            <a:srgbClr val="00664D">
              <a:alpha val="80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200">
                <a:solidFill>
                  <a:schemeClr val="lt1"/>
                </a:solidFill>
              </a:rPr>
              <a:t>Fonte: </a:t>
            </a:r>
            <a:r>
              <a:rPr lang="pt-BR" sz="1200">
                <a:solidFill>
                  <a:schemeClr val="lt1"/>
                </a:solidFill>
              </a:rPr>
              <a:t>Colocar a fonte da imagem (Corpo do texto Arial regular tamanho 12pt)</a:t>
            </a:r>
            <a:endParaRPr sz="600"/>
          </a:p>
        </p:txBody>
      </p:sp>
      <p:sp>
        <p:nvSpPr>
          <p:cNvPr id="77" name="Google Shape;77;p16"/>
          <p:cNvSpPr txBox="1"/>
          <p:nvPr/>
        </p:nvSpPr>
        <p:spPr>
          <a:xfrm>
            <a:off x="152400" y="152400"/>
            <a:ext cx="5391900" cy="47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2000">
                <a:solidFill>
                  <a:srgbClr val="FF0000"/>
                </a:solidFill>
              </a:rPr>
              <a:t>Exemplo de uso de imagem</a:t>
            </a:r>
            <a:endParaRPr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Google Shape;82;p17" title="apresentacao_slide_2025-03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7"/>
          <p:cNvSpPr txBox="1"/>
          <p:nvPr/>
        </p:nvSpPr>
        <p:spPr>
          <a:xfrm>
            <a:off x="152400" y="152400"/>
            <a:ext cx="4894500" cy="47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2000">
                <a:solidFill>
                  <a:srgbClr val="FF0000"/>
                </a:solidFill>
              </a:rPr>
              <a:t>Exemplo de uso de imagem</a:t>
            </a:r>
            <a:endParaRPr>
              <a:solidFill>
                <a:srgbClr val="FF0000"/>
              </a:solidFill>
            </a:endParaRPr>
          </a:p>
        </p:txBody>
      </p:sp>
      <p:pic>
        <p:nvPicPr>
          <p:cNvPr id="84" name="Google Shape;84;p17" title="create_a_background_image_with_the_theme-_if_baiano_teaching_research_and_extension_congress_this_c_qdzr03mhtwr3x9qwazif_3.png"/>
          <p:cNvPicPr preferRelativeResize="0"/>
          <p:nvPr/>
        </p:nvPicPr>
        <p:blipFill rotWithShape="1">
          <a:blip r:embed="rId4">
            <a:alphaModFix/>
          </a:blip>
          <a:srcRect b="0" l="13319" r="26111" t="0"/>
          <a:stretch/>
        </p:blipFill>
        <p:spPr>
          <a:xfrm>
            <a:off x="311700" y="905063"/>
            <a:ext cx="3283999" cy="3333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7" title="create_a_background_image_with_the_theme-_if_baiano_teaching_research_and_extension_congress_this_c_qdzr03mhtwr3x9qwazif_3.png"/>
          <p:cNvPicPr preferRelativeResize="0"/>
          <p:nvPr/>
        </p:nvPicPr>
        <p:blipFill rotWithShape="1">
          <a:blip r:embed="rId4">
            <a:alphaModFix/>
          </a:blip>
          <a:srcRect b="0" l="13319" r="26111" t="0"/>
          <a:stretch/>
        </p:blipFill>
        <p:spPr>
          <a:xfrm>
            <a:off x="4100350" y="905063"/>
            <a:ext cx="3283999" cy="3333375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7"/>
          <p:cNvSpPr/>
          <p:nvPr/>
        </p:nvSpPr>
        <p:spPr>
          <a:xfrm>
            <a:off x="311700" y="4655875"/>
            <a:ext cx="5801400" cy="283200"/>
          </a:xfrm>
          <a:prstGeom prst="rect">
            <a:avLst/>
          </a:prstGeom>
          <a:solidFill>
            <a:srgbClr val="00664D">
              <a:alpha val="80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200">
                <a:solidFill>
                  <a:schemeClr val="lt1"/>
                </a:solidFill>
              </a:rPr>
              <a:t>Fonte: </a:t>
            </a:r>
            <a:r>
              <a:rPr lang="pt-BR" sz="1200">
                <a:solidFill>
                  <a:schemeClr val="lt1"/>
                </a:solidFill>
              </a:rPr>
              <a:t>Colocar a fonte da imagem (Corpo do texto Arial regular tamanho 12pt)</a:t>
            </a:r>
            <a:endParaRPr sz="6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18" title="apresentacao_slide_2025-04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3" y="5"/>
            <a:ext cx="9144003" cy="51434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