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43206975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GoogleSlidesCustomDataVersion2">
      <go:slidesCustomData xmlns:go="http://customooxmlschemas.google.com/" r:id="rId8" roundtripDataSignature="AMtx7mhGJ3BXL8YGV4v0nRyjKMSTJgqD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F41F7D2-60EE-446E-A039-6900D7B75CE1}">
  <a:tblStyle styleId="{AF41F7D2-60EE-446E-A039-6900D7B75CE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n"/>
          <p:cNvSpPr/>
          <p:nvPr>
            <p:ph idx="2" type="sldImg"/>
          </p:nvPr>
        </p:nvSpPr>
        <p:spPr>
          <a:xfrm>
            <a:off x="-11798300" y="-12118975"/>
            <a:ext cx="11776075" cy="131032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" name="Google Shape;18;n"/>
          <p:cNvSpPr txBox="1"/>
          <p:nvPr>
            <p:ph idx="1" type="body"/>
          </p:nvPr>
        </p:nvSpPr>
        <p:spPr>
          <a:xfrm>
            <a:off x="685800" y="4343400"/>
            <a:ext cx="5462587" cy="40909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d4017f8f81_0_0:notes"/>
          <p:cNvSpPr/>
          <p:nvPr>
            <p:ph idx="2" type="sldImg"/>
          </p:nvPr>
        </p:nvSpPr>
        <p:spPr>
          <a:xfrm>
            <a:off x="2143125" y="695325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74" name="Google Shape;74;g2d4017f8f81_0_0:notes"/>
          <p:cNvSpPr txBox="1"/>
          <p:nvPr/>
        </p:nvSpPr>
        <p:spPr>
          <a:xfrm>
            <a:off x="685800" y="4343400"/>
            <a:ext cx="54849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2d4017f8f81_0_0:notes"/>
          <p:cNvSpPr txBox="1"/>
          <p:nvPr>
            <p:ph idx="1" type="body"/>
          </p:nvPr>
        </p:nvSpPr>
        <p:spPr>
          <a:xfrm>
            <a:off x="685800" y="4343400"/>
            <a:ext cx="5462700" cy="40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type="title"/>
          </p:nvPr>
        </p:nvSpPr>
        <p:spPr>
          <a:xfrm>
            <a:off x="1620837" y="1730375"/>
            <a:ext cx="29138562" cy="7177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" type="body"/>
          </p:nvPr>
        </p:nvSpPr>
        <p:spPr>
          <a:xfrm>
            <a:off x="1620837" y="10080625"/>
            <a:ext cx="29138562" cy="35499675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ctrTitle"/>
          </p:nvPr>
        </p:nvSpPr>
        <p:spPr>
          <a:xfrm>
            <a:off x="4051300" y="7070725"/>
            <a:ext cx="24303038" cy="15043150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subTitle"/>
          </p:nvPr>
        </p:nvSpPr>
        <p:spPr>
          <a:xfrm>
            <a:off x="4051300" y="22693313"/>
            <a:ext cx="24303038" cy="10431462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 rot="5400000">
            <a:off x="5192713" y="20013613"/>
            <a:ext cx="43849925" cy="7283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 rot="5400000">
            <a:off x="-9452768" y="12803982"/>
            <a:ext cx="43849925" cy="21702712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1620837" y="1730375"/>
            <a:ext cx="29138562" cy="7177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 rot="5400000">
            <a:off x="-1559720" y="13261182"/>
            <a:ext cx="35499675" cy="29138562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/>
          <p:nvPr>
            <p:ph idx="2" type="pic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2232025" y="12961938"/>
            <a:ext cx="10450513" cy="24014112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 sz="3200"/>
            </a:lvl1pPr>
            <a:lvl2pPr indent="-228600" lvl="1" marL="9144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SzPts val="1400"/>
              <a:buNone/>
              <a:defRPr sz="28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 sz="24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2232025" y="12961938"/>
            <a:ext cx="10450513" cy="24014112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620837" y="1730375"/>
            <a:ext cx="29138562" cy="7177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>
            <p:ph type="title"/>
          </p:nvPr>
        </p:nvSpPr>
        <p:spPr>
          <a:xfrm>
            <a:off x="2232025" y="2300288"/>
            <a:ext cx="27947938" cy="835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" type="body"/>
          </p:nvPr>
        </p:nvSpPr>
        <p:spPr>
          <a:xfrm>
            <a:off x="2232025" y="10591800"/>
            <a:ext cx="13708063" cy="5191125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2232025" y="15782925"/>
            <a:ext cx="13708063" cy="23214013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3" type="body"/>
          </p:nvPr>
        </p:nvSpPr>
        <p:spPr>
          <a:xfrm>
            <a:off x="16405225" y="10591800"/>
            <a:ext cx="13774738" cy="5191125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9"/>
          <p:cNvSpPr txBox="1"/>
          <p:nvPr>
            <p:ph idx="4" type="body"/>
          </p:nvPr>
        </p:nvSpPr>
        <p:spPr>
          <a:xfrm>
            <a:off x="16405225" y="15782925"/>
            <a:ext cx="13774738" cy="23214013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title"/>
          </p:nvPr>
        </p:nvSpPr>
        <p:spPr>
          <a:xfrm>
            <a:off x="1620837" y="1730375"/>
            <a:ext cx="29138562" cy="7177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" type="body"/>
          </p:nvPr>
        </p:nvSpPr>
        <p:spPr>
          <a:xfrm>
            <a:off x="1620838" y="10080625"/>
            <a:ext cx="14492287" cy="35499675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2" type="body"/>
          </p:nvPr>
        </p:nvSpPr>
        <p:spPr>
          <a:xfrm>
            <a:off x="16265525" y="10080625"/>
            <a:ext cx="14493875" cy="35499675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2211388" y="10771188"/>
            <a:ext cx="27947937" cy="17973675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2211388" y="28914725"/>
            <a:ext cx="27947937" cy="9451975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sz="2400"/>
            </a:lvl1pPr>
            <a:lvl2pPr indent="-228600" lvl="1" marL="9144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SzPts val="2000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sz="18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/>
          <p:nvPr>
            <p:ph type="title"/>
          </p:nvPr>
        </p:nvSpPr>
        <p:spPr>
          <a:xfrm>
            <a:off x="1620837" y="1730375"/>
            <a:ext cx="29138562" cy="7177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" type="body"/>
          </p:nvPr>
        </p:nvSpPr>
        <p:spPr>
          <a:xfrm>
            <a:off x="1620837" y="10080625"/>
            <a:ext cx="29138562" cy="35499675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2"/>
          <p:cNvSpPr txBox="1"/>
          <p:nvPr/>
        </p:nvSpPr>
        <p:spPr>
          <a:xfrm>
            <a:off x="1620837" y="40044687"/>
            <a:ext cx="7553325" cy="2293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 txBox="1"/>
          <p:nvPr/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23223537" y="40044687"/>
            <a:ext cx="7535862" cy="227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d4017f8f81_0_0"/>
          <p:cNvSpPr txBox="1"/>
          <p:nvPr/>
        </p:nvSpPr>
        <p:spPr>
          <a:xfrm>
            <a:off x="1300162" y="19583400"/>
            <a:ext cx="14400300" cy="4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D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rgbClr val="00664D"/>
                </a:solidFill>
                <a:latin typeface="Arial"/>
                <a:ea typeface="Arial"/>
                <a:cs typeface="Arial"/>
                <a:sym typeface="Arial"/>
              </a:rPr>
              <a:t>MATERIAL E MÉTODOS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g2d4017f8f81_0_0"/>
          <p:cNvSpPr txBox="1"/>
          <p:nvPr/>
        </p:nvSpPr>
        <p:spPr>
          <a:xfrm>
            <a:off x="16703675" y="22350412"/>
            <a:ext cx="14400300" cy="4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D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rgbClr val="00664D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2d4017f8f81_0_0"/>
          <p:cNvSpPr txBox="1"/>
          <p:nvPr/>
        </p:nvSpPr>
        <p:spPr>
          <a:xfrm>
            <a:off x="16703675" y="33283525"/>
            <a:ext cx="14400300" cy="25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D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rgbClr val="00664D"/>
                </a:solidFill>
                <a:latin typeface="Arial"/>
                <a:ea typeface="Arial"/>
                <a:cs typeface="Arial"/>
                <a:sym typeface="Arial"/>
              </a:rPr>
              <a:t>REFERÊNCIAS BIBLIOGRÁFICAS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2d4017f8f81_0_0"/>
          <p:cNvSpPr txBox="1"/>
          <p:nvPr/>
        </p:nvSpPr>
        <p:spPr>
          <a:xfrm>
            <a:off x="1300162" y="27671712"/>
            <a:ext cx="14400300" cy="40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D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rgbClr val="00664D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g2d4017f8f81_0_0"/>
          <p:cNvSpPr txBox="1"/>
          <p:nvPr/>
        </p:nvSpPr>
        <p:spPr>
          <a:xfrm>
            <a:off x="2430462" y="9196387"/>
            <a:ext cx="27544800" cy="22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Nomes dos autores, Arial Negrito corpo 40pt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Instituições , Arial regular corpo 30pt,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2" name="Google Shape;82;g2d4017f8f81_0_0"/>
          <p:cNvCxnSpPr/>
          <p:nvPr/>
        </p:nvCxnSpPr>
        <p:spPr>
          <a:xfrm>
            <a:off x="993775" y="11603037"/>
            <a:ext cx="29894100" cy="1500"/>
          </a:xfrm>
          <a:prstGeom prst="straightConnector1">
            <a:avLst/>
          </a:prstGeom>
          <a:noFill/>
          <a:ln cap="sq" cmpd="sng" w="12600">
            <a:solidFill>
              <a:srgbClr val="D9D9D9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938535" dist="74769">
              <a:srgbClr val="808080">
                <a:alpha val="37650"/>
              </a:srgbClr>
            </a:outerShdw>
          </a:effectLst>
        </p:spPr>
      </p:cxnSp>
      <p:graphicFrame>
        <p:nvGraphicFramePr>
          <p:cNvPr id="83" name="Google Shape;83;g2d4017f8f81_0_0"/>
          <p:cNvGraphicFramePr/>
          <p:nvPr/>
        </p:nvGraphicFramePr>
        <p:xfrm>
          <a:off x="1339850" y="324246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{AF41F7D2-60EE-446E-A039-6900D7B75CE1}</a:tableStyleId>
              </a:tblPr>
              <a:tblGrid>
                <a:gridCol w="2863850"/>
                <a:gridCol w="2863850"/>
                <a:gridCol w="2868600"/>
                <a:gridCol w="2863850"/>
                <a:gridCol w="2862250"/>
              </a:tblGrid>
              <a:tr h="1117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</a:tr>
              <a:tr h="1119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</a:tr>
              <a:tr h="1119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</a:tr>
              <a:tr h="1119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4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Calibri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 sz="1400" u="none" cap="none" strike="noStrike"/>
                    </a:p>
                  </a:txBody>
                  <a:tcPr marT="615600" marB="46800" marR="90000" marL="90000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pic>
        <p:nvPicPr>
          <p:cNvPr id="84" name="Google Shape;84;g2d4017f8f81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291050" y="12977812"/>
            <a:ext cx="13874749" cy="90074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g2d4017f8f81_0_0"/>
          <p:cNvSpPr txBox="1"/>
          <p:nvPr/>
        </p:nvSpPr>
        <p:spPr>
          <a:xfrm>
            <a:off x="16549687" y="30456187"/>
            <a:ext cx="14554200" cy="18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D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rgbClr val="00664D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Colaboradores e agências financiadoras, principalmente projetos financiados e com a participação de bolsistas CNPq, FAPESB e IF Baiano.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g2d4017f8f81_0_0"/>
          <p:cNvSpPr txBox="1"/>
          <p:nvPr/>
        </p:nvSpPr>
        <p:spPr>
          <a:xfrm>
            <a:off x="1371600" y="7011987"/>
            <a:ext cx="29876700" cy="22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-US" sz="5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TRABALHO ARIAL NEGRITO CORPO 72PT PODENDO SER REDUZIDO PARA ATÉ CORPO 60, CASO A QUANTIDADE DE TEXTO ULTRAPASSE O ESPAÇO DELIMITADO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2d4017f8f81_0_0"/>
          <p:cNvSpPr txBox="1"/>
          <p:nvPr/>
        </p:nvSpPr>
        <p:spPr>
          <a:xfrm>
            <a:off x="1300162" y="12268200"/>
            <a:ext cx="14400300" cy="53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4D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rgbClr val="00664D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2d4017f8f81_0_0"/>
          <p:cNvPicPr preferRelativeResize="0"/>
          <p:nvPr/>
        </p:nvPicPr>
        <p:blipFill rotWithShape="1">
          <a:blip r:embed="rId4">
            <a:alphaModFix/>
          </a:blip>
          <a:srcRect b="86017" l="0" r="0" t="0"/>
          <a:stretch/>
        </p:blipFill>
        <p:spPr>
          <a:xfrm>
            <a:off x="0" y="-10875"/>
            <a:ext cx="32404051" cy="604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d4017f8f81_0_0"/>
          <p:cNvPicPr preferRelativeResize="0"/>
          <p:nvPr/>
        </p:nvPicPr>
        <p:blipFill rotWithShape="1">
          <a:blip r:embed="rId4">
            <a:alphaModFix/>
          </a:blip>
          <a:srcRect b="0" l="0" r="0" t="88216"/>
          <a:stretch/>
        </p:blipFill>
        <p:spPr>
          <a:xfrm>
            <a:off x="0" y="38116179"/>
            <a:ext cx="32404051" cy="5090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2013-12-27T21:11:08Z</dcterms:created>
  <dc:creator>Claudson</dc:creator>
</cp:coreProperties>
</file>