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206975" cx="32404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8" roundtripDataSignature="AMtx7mhGJ3BXL8YGV4v0nRyjKMSTJgqD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41F7D2-60EE-446E-A039-6900D7B75CE1}">
  <a:tblStyle styleId="{AF41F7D2-60EE-446E-A039-6900D7B75CE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n"/>
          <p:cNvSpPr/>
          <p:nvPr>
            <p:ph idx="2" type="sldImg"/>
          </p:nvPr>
        </p:nvSpPr>
        <p:spPr>
          <a:xfrm>
            <a:off x="-11798300" y="-12118975"/>
            <a:ext cx="11776075" cy="131032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" name="Google Shape;18;n"/>
          <p:cNvSpPr txBox="1"/>
          <p:nvPr>
            <p:ph idx="1" type="body"/>
          </p:nvPr>
        </p:nvSpPr>
        <p:spPr>
          <a:xfrm>
            <a:off x="685800" y="4343400"/>
            <a:ext cx="5462587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d4017f8f81_0_0:notes"/>
          <p:cNvSpPr/>
          <p:nvPr>
            <p:ph idx="2" type="sldImg"/>
          </p:nvPr>
        </p:nvSpPr>
        <p:spPr>
          <a:xfrm>
            <a:off x="2143125" y="695325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4" name="Google Shape;74;g2d4017f8f81_0_0:notes"/>
          <p:cNvSpPr txBox="1"/>
          <p:nvPr/>
        </p:nvSpPr>
        <p:spPr>
          <a:xfrm>
            <a:off x="685800" y="4343400"/>
            <a:ext cx="54849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d4017f8f81_0_0:notes"/>
          <p:cNvSpPr txBox="1"/>
          <p:nvPr>
            <p:ph idx="1" type="body"/>
          </p:nvPr>
        </p:nvSpPr>
        <p:spPr>
          <a:xfrm>
            <a:off x="685800" y="4343400"/>
            <a:ext cx="5462700" cy="40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>
            <a:off x="1620837" y="10080625"/>
            <a:ext cx="29138562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ctrTitle"/>
          </p:nvPr>
        </p:nvSpPr>
        <p:spPr>
          <a:xfrm>
            <a:off x="4051300" y="7070725"/>
            <a:ext cx="24303038" cy="15043150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subTitle"/>
          </p:nvPr>
        </p:nvSpPr>
        <p:spPr>
          <a:xfrm>
            <a:off x="4051300" y="22693313"/>
            <a:ext cx="24303038" cy="104314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5192713" y="20013613"/>
            <a:ext cx="43849925" cy="7283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-9452768" y="12803982"/>
            <a:ext cx="43849925" cy="217027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 rot="5400000">
            <a:off x="-1559720" y="13261182"/>
            <a:ext cx="35499675" cy="291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/>
          <p:nvPr>
            <p:ph idx="2" type="pic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type="title"/>
          </p:nvPr>
        </p:nvSpPr>
        <p:spPr>
          <a:xfrm>
            <a:off x="2232025" y="2300288"/>
            <a:ext cx="27947938" cy="8351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2232025" y="10591800"/>
            <a:ext cx="13708063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2232025" y="15782925"/>
            <a:ext cx="13708063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3" type="body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9"/>
          <p:cNvSpPr txBox="1"/>
          <p:nvPr>
            <p:ph idx="4" type="body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1620838" y="10080625"/>
            <a:ext cx="14492287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2" type="body"/>
          </p:nvPr>
        </p:nvSpPr>
        <p:spPr>
          <a:xfrm>
            <a:off x="16265525" y="10080625"/>
            <a:ext cx="14493875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2211388" y="10771188"/>
            <a:ext cx="27947937" cy="1797367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" type="body"/>
          </p:nvPr>
        </p:nvSpPr>
        <p:spPr>
          <a:xfrm>
            <a:off x="1620837" y="10080625"/>
            <a:ext cx="29138562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2"/>
          <p:cNvSpPr txBox="1"/>
          <p:nvPr/>
        </p:nvSpPr>
        <p:spPr>
          <a:xfrm>
            <a:off x="1620837" y="40044687"/>
            <a:ext cx="7553325" cy="2293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d4017f8f81_0_0"/>
          <p:cNvSpPr txBox="1"/>
          <p:nvPr/>
        </p:nvSpPr>
        <p:spPr>
          <a:xfrm>
            <a:off x="1300162" y="19583400"/>
            <a:ext cx="144003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d4017f8f81_0_0"/>
          <p:cNvSpPr txBox="1"/>
          <p:nvPr/>
        </p:nvSpPr>
        <p:spPr>
          <a:xfrm>
            <a:off x="16703675" y="22350412"/>
            <a:ext cx="144003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d4017f8f81_0_0"/>
          <p:cNvSpPr txBox="1"/>
          <p:nvPr/>
        </p:nvSpPr>
        <p:spPr>
          <a:xfrm>
            <a:off x="16703675" y="33283525"/>
            <a:ext cx="14400300" cy="25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REFERÊNCIAS BIBLIOGRÁFICAS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d4017f8f81_0_0"/>
          <p:cNvSpPr txBox="1"/>
          <p:nvPr/>
        </p:nvSpPr>
        <p:spPr>
          <a:xfrm>
            <a:off x="1300162" y="27671712"/>
            <a:ext cx="14400300" cy="40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g2d4017f8f81_0_0"/>
          <p:cNvSpPr txBox="1"/>
          <p:nvPr/>
        </p:nvSpPr>
        <p:spPr>
          <a:xfrm>
            <a:off x="2430462" y="9196387"/>
            <a:ext cx="27544800" cy="22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Nomes dos autores, Arial Negrito corpo 40pt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 , Arial regular corpo 30pt,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2" name="Google Shape;82;g2d4017f8f81_0_0"/>
          <p:cNvCxnSpPr/>
          <p:nvPr/>
        </p:nvCxnSpPr>
        <p:spPr>
          <a:xfrm>
            <a:off x="993775" y="11603037"/>
            <a:ext cx="29894100" cy="1500"/>
          </a:xfrm>
          <a:prstGeom prst="straightConnector1">
            <a:avLst/>
          </a:prstGeom>
          <a:noFill/>
          <a:ln cap="sq" cmpd="sng" w="12600">
            <a:solidFill>
              <a:srgbClr val="D9D9D9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938535" dist="74769">
              <a:srgbClr val="808080">
                <a:alpha val="37650"/>
              </a:srgbClr>
            </a:outerShdw>
          </a:effectLst>
        </p:spPr>
      </p:cxnSp>
      <p:graphicFrame>
        <p:nvGraphicFramePr>
          <p:cNvPr id="83" name="Google Shape;83;g2d4017f8f81_0_0"/>
          <p:cNvGraphicFramePr/>
          <p:nvPr/>
        </p:nvGraphicFramePr>
        <p:xfrm>
          <a:off x="1339850" y="324246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{AF41F7D2-60EE-446E-A039-6900D7B75CE1}</a:tableStyleId>
              </a:tblPr>
              <a:tblGrid>
                <a:gridCol w="2863850"/>
                <a:gridCol w="2863850"/>
                <a:gridCol w="2868600"/>
                <a:gridCol w="2863850"/>
                <a:gridCol w="2862250"/>
              </a:tblGrid>
              <a:tr h="111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84" name="Google Shape;84;g2d4017f8f8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91050" y="12977812"/>
            <a:ext cx="13874749" cy="90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g2d4017f8f81_0_0"/>
          <p:cNvSpPr txBox="1"/>
          <p:nvPr/>
        </p:nvSpPr>
        <p:spPr>
          <a:xfrm>
            <a:off x="16549687" y="30456187"/>
            <a:ext cx="14554200" cy="18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Colaboradores e agências financiadoras, principalmente projetos financiados e com a participação de bolsistas CNPq, FAPESB e IF Baiano.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d4017f8f81_0_0"/>
          <p:cNvSpPr txBox="1"/>
          <p:nvPr/>
        </p:nvSpPr>
        <p:spPr>
          <a:xfrm>
            <a:off x="1371600" y="7011987"/>
            <a:ext cx="29876700" cy="22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ARIAL NEGRITO CORPO 72PT PODENDO SER REDUZIDO PARA ATÉ CORPO 60, CASO A QUANTIDADE DE TEXTO ULTRAPASSE O ESPAÇO DELIMITADO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d4017f8f81_0_0"/>
          <p:cNvSpPr txBox="1"/>
          <p:nvPr/>
        </p:nvSpPr>
        <p:spPr>
          <a:xfrm>
            <a:off x="1300162" y="12268200"/>
            <a:ext cx="14400300" cy="53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d4017f8f81_0_0"/>
          <p:cNvPicPr preferRelativeResize="0"/>
          <p:nvPr/>
        </p:nvPicPr>
        <p:blipFill rotWithShape="1">
          <a:blip r:embed="rId4">
            <a:alphaModFix/>
          </a:blip>
          <a:srcRect b="86017" l="0" r="0" t="0"/>
          <a:stretch/>
        </p:blipFill>
        <p:spPr>
          <a:xfrm>
            <a:off x="0" y="-10875"/>
            <a:ext cx="32404051" cy="604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d4017f8f81_0_0"/>
          <p:cNvPicPr preferRelativeResize="0"/>
          <p:nvPr/>
        </p:nvPicPr>
        <p:blipFill rotWithShape="1">
          <a:blip r:embed="rId4">
            <a:alphaModFix/>
          </a:blip>
          <a:srcRect b="0" l="0" r="0" t="88216"/>
          <a:stretch/>
        </p:blipFill>
        <p:spPr>
          <a:xfrm>
            <a:off x="0" y="38116179"/>
            <a:ext cx="32404051" cy="5090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2013-12-27T21:11:08Z</dcterms:created>
  <dc:creator>Claudson</dc:creator>
</cp:coreProperties>
</file>