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jpeg" ContentType="image/jpeg"/>
  <Override PartName="/ppt/media/image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Lst>
  <p:sldSz cx="18288000" cy="10287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520"/>
            <a:ext cx="2133360" cy="364680"/>
          </a:xfrm>
          <a:prstGeom prst="rect">
            <a:avLst/>
          </a:prstGeom>
          <a:noFill/>
          <a:ln w="0">
            <a:noFill/>
          </a:ln>
        </p:spPr>
        <p:txBody>
          <a:bodyPr anchor="ctr">
            <a:noAutofit/>
          </a:bodyPr>
          <a:p>
            <a:pPr>
              <a:lnSpc>
                <a:spcPct val="100000"/>
              </a:lnSpc>
              <a:buNone/>
            </a:pPr>
            <a:fld id="{93B6ACBE-2B26-47C2-B151-5773ACE44162}" type="datetime">
              <a:rPr b="0" lang="en-US" sz="1200" spc="-1" strike="noStrike">
                <a:solidFill>
                  <a:srgbClr val="8b8b8b"/>
                </a:solidFill>
                <a:latin typeface="Calibri"/>
              </a:rPr>
              <a:t>8/15/24</a:t>
            </a:fld>
            <a:endParaRPr b="0" lang="pt-BR" sz="1200" spc="-1" strike="noStrike">
              <a:latin typeface="Times New Roman"/>
            </a:endParaRPr>
          </a:p>
        </p:txBody>
      </p:sp>
      <p:sp>
        <p:nvSpPr>
          <p:cNvPr id="1" name="PlaceHolder 2"/>
          <p:cNvSpPr>
            <a:spLocks noGrp="1"/>
          </p:cNvSpPr>
          <p:nvPr>
            <p:ph type="ftr"/>
          </p:nvPr>
        </p:nvSpPr>
        <p:spPr>
          <a:xfrm>
            <a:off x="3124080" y="6356520"/>
            <a:ext cx="2895120" cy="364680"/>
          </a:xfrm>
          <a:prstGeom prst="rect">
            <a:avLst/>
          </a:prstGeom>
          <a:noFill/>
          <a:ln w="0">
            <a:noFill/>
          </a:ln>
        </p:spPr>
        <p:txBody>
          <a:bodyPr anchor="ctr">
            <a:noAutofit/>
          </a:bodyPr>
          <a:p>
            <a:endParaRPr b="0" lang="pt-BR" sz="2400" spc="-1" strike="noStrike">
              <a:latin typeface="Times New Roman"/>
            </a:endParaRPr>
          </a:p>
        </p:txBody>
      </p:sp>
      <p:sp>
        <p:nvSpPr>
          <p:cNvPr id="2" name="PlaceHolder 3"/>
          <p:cNvSpPr>
            <a:spLocks noGrp="1"/>
          </p:cNvSpPr>
          <p:nvPr>
            <p:ph type="sldNum"/>
          </p:nvPr>
        </p:nvSpPr>
        <p:spPr>
          <a:xfrm>
            <a:off x="6553080" y="6356520"/>
            <a:ext cx="2133360" cy="364680"/>
          </a:xfrm>
          <a:prstGeom prst="rect">
            <a:avLst/>
          </a:prstGeom>
          <a:noFill/>
          <a:ln w="0">
            <a:noFill/>
          </a:ln>
        </p:spPr>
        <p:txBody>
          <a:bodyPr anchor="ctr">
            <a:noAutofit/>
          </a:bodyPr>
          <a:p>
            <a:pPr algn="r">
              <a:lnSpc>
                <a:spcPct val="100000"/>
              </a:lnSpc>
              <a:buNone/>
            </a:pPr>
            <a:fld id="{3F1DAA61-8B70-4696-92E5-172BE84D5B64}" type="slidenum">
              <a:rPr b="0" lang="en-US" sz="1200" spc="-1" strike="noStrike">
                <a:solidFill>
                  <a:srgbClr val="8b8b8b"/>
                </a:solidFill>
                <a:latin typeface="Calibri"/>
              </a:rPr>
              <a:t>&lt;número&gt;</a:t>
            </a:fld>
            <a:endParaRPr b="0" lang="pt-BR" sz="1200" spc="-1" strike="noStrike">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rIns="0" tIns="0" bIns="0" anchor="ctr">
            <a:noAutofit/>
          </a:bodyPr>
          <a:p>
            <a:r>
              <a:rPr b="0" lang="en-US" sz="1800" spc="-1" strike="noStrike">
                <a:solidFill>
                  <a:srgbClr val="000000"/>
                </a:solidFill>
                <a:latin typeface="Calibri"/>
              </a:rPr>
              <a:t>Clique para editar o formato do texto do título</a:t>
            </a:r>
            <a:endParaRPr b="0" lang="en-US" sz="1800" spc="-1" strike="noStrike">
              <a:solidFill>
                <a:srgbClr val="000000"/>
              </a:solidFill>
              <a:latin typeface="Calibri"/>
            </a:endParaRP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Clique para editar o formato do texto da estrutura de tópicos</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2.º nível da estrutura de tópicos</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3.º nível da estrutura de tópicos</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4.º nível da estrutura de tópicos</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5.º nível da estrutura de tópicos</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6.º nível da estrutura de tópicos</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7.º nível da estrutura de tópicos</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Freeform 2"/>
          <p:cNvSpPr/>
          <p:nvPr/>
        </p:nvSpPr>
        <p:spPr>
          <a:xfrm>
            <a:off x="0" y="0"/>
            <a:ext cx="18287640" cy="10286640"/>
          </a:xfrm>
          <a:custGeom>
            <a:avLst/>
            <a:gdLst/>
            <a:ahLst/>
            <a:rect l="l" t="t" r="r" b="b"/>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Freeform 2"/>
          <p:cNvSpPr/>
          <p:nvPr/>
        </p:nvSpPr>
        <p:spPr>
          <a:xfrm>
            <a:off x="0" y="0"/>
            <a:ext cx="18287640" cy="10286640"/>
          </a:xfrm>
          <a:custGeom>
            <a:avLst/>
            <a:gdLst/>
            <a:ahLst/>
            <a:rect l="l" t="t" r="r" b="b"/>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sp>
      <p:sp>
        <p:nvSpPr>
          <p:cNvPr id="43" name="Google Shape;103;g21ba3d90a0c_0_26"/>
          <p:cNvSpPr txBox="1"/>
          <p:nvPr/>
        </p:nvSpPr>
        <p:spPr>
          <a:xfrm>
            <a:off x="5040000" y="3960000"/>
            <a:ext cx="7508520" cy="1944360"/>
          </a:xfrm>
          <a:prstGeom prst="rect">
            <a:avLst/>
          </a:prstGeom>
          <a:noFill/>
          <a:ln w="0">
            <a:noFill/>
          </a:ln>
        </p:spPr>
        <p:txBody>
          <a:bodyPr lIns="0" rIns="0" tIns="0" bIns="0" anchor="ctr">
            <a:noAutofit/>
          </a:bodyPr>
          <a:p>
            <a:pPr algn="ctr">
              <a:lnSpc>
                <a:spcPct val="83000"/>
              </a:lnSpc>
              <a:buNone/>
              <a:tabLst>
                <a:tab algn="l" pos="0"/>
              </a:tabLst>
            </a:pPr>
            <a:r>
              <a:rPr b="1" lang="en-US" sz="4400" spc="-1" strike="noStrike">
                <a:solidFill>
                  <a:srgbClr val="ffffff"/>
                </a:solidFill>
                <a:latin typeface="Arial"/>
                <a:ea typeface="Arial"/>
              </a:rPr>
              <a:t>Título da apresentação</a:t>
            </a:r>
            <a:br/>
            <a:r>
              <a:rPr b="0" lang="en-US" sz="2000" spc="-1" strike="noStrike">
                <a:solidFill>
                  <a:srgbClr val="ffffff"/>
                </a:solidFill>
                <a:latin typeface="Arial"/>
                <a:ea typeface="Arial"/>
              </a:rPr>
              <a:t>Lorem ipsum dolor sit amet</a:t>
            </a: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Freeform 2"/>
          <p:cNvSpPr/>
          <p:nvPr/>
        </p:nvSpPr>
        <p:spPr>
          <a:xfrm>
            <a:off x="0" y="0"/>
            <a:ext cx="18287640" cy="10286640"/>
          </a:xfrm>
          <a:custGeom>
            <a:avLst/>
            <a:gdLst/>
            <a:ahLst/>
            <a:rect l="l" t="t" r="r" b="b"/>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sp>
      <p:sp>
        <p:nvSpPr>
          <p:cNvPr id="45" name="Google Shape;110;g21ba3d90a0c_0_32"/>
          <p:cNvSpPr/>
          <p:nvPr/>
        </p:nvSpPr>
        <p:spPr>
          <a:xfrm>
            <a:off x="360360" y="485640"/>
            <a:ext cx="11519640" cy="5328720"/>
          </a:xfrm>
          <a:prstGeom prst="rect">
            <a:avLst/>
          </a:prstGeom>
          <a:noFill/>
          <a:ln w="0">
            <a:noFill/>
          </a:ln>
        </p:spPr>
        <p:style>
          <a:lnRef idx="0"/>
          <a:fillRef idx="0"/>
          <a:effectRef idx="0"/>
          <a:fontRef idx="minor"/>
        </p:style>
        <p:txBody>
          <a:bodyPr lIns="90000" rIns="90000" tIns="45000" bIns="45000" anchor="t">
            <a:noAutofit/>
          </a:bodyPr>
          <a:p>
            <a:pPr>
              <a:lnSpc>
                <a:spcPct val="93000"/>
              </a:lnSpc>
              <a:buNone/>
              <a:tabLst>
                <a:tab algn="l" pos="0"/>
              </a:tabLst>
            </a:pPr>
            <a:r>
              <a:rPr b="1" lang="en-US" sz="3200" spc="-1" strike="noStrike">
                <a:solidFill>
                  <a:srgbClr val="274e13"/>
                </a:solidFill>
                <a:latin typeface="Arial"/>
                <a:ea typeface="Arial"/>
              </a:rPr>
              <a:t>Título da página</a:t>
            </a:r>
            <a:endParaRPr b="0" lang="pt-BR" sz="3200" spc="-1" strike="noStrike">
              <a:latin typeface="Arial"/>
            </a:endParaRPr>
          </a:p>
          <a:p>
            <a:pPr>
              <a:lnSpc>
                <a:spcPct val="93000"/>
              </a:lnSpc>
              <a:buNone/>
              <a:tabLst>
                <a:tab algn="l" pos="0"/>
              </a:tabLst>
            </a:pPr>
            <a:endParaRPr b="0" lang="pt-BR" sz="3200" spc="-1" strike="noStrike">
              <a:latin typeface="Arial"/>
            </a:endParaRPr>
          </a:p>
          <a:p>
            <a:pPr>
              <a:lnSpc>
                <a:spcPct val="93000"/>
              </a:lnSpc>
              <a:buNone/>
              <a:tabLst>
                <a:tab algn="l" pos="0"/>
              </a:tabLst>
            </a:pPr>
            <a:r>
              <a:rPr b="0" lang="en-US" sz="2600" spc="-1" strike="noStrike">
                <a:solidFill>
                  <a:srgbClr val="262626"/>
                </a:solidFill>
                <a:latin typeface="Arial"/>
                <a:ea typeface="Arial"/>
              </a:rPr>
              <a:t>Lorem ipsum dolor sit amet, consectetur adipiscing elit, sed do eiusmod tempor incididunt ut labore et dolore magna aliqua. Ut enim ad minim veniam, quis nostrud exercitation ullamco laboris nisi ut aliquip ex ea commodo consequat.</a:t>
            </a:r>
            <a:endParaRPr b="0" lang="pt-BR" sz="2600" spc="-1" strike="noStrike">
              <a:latin typeface="Arial"/>
            </a:endParaRPr>
          </a:p>
          <a:p>
            <a:pPr>
              <a:lnSpc>
                <a:spcPct val="93000"/>
              </a:lnSpc>
              <a:buNone/>
              <a:tabLst>
                <a:tab algn="l" pos="0"/>
              </a:tabLst>
            </a:pPr>
            <a:endParaRPr b="0" lang="pt-BR" sz="2600" spc="-1" strike="noStrike">
              <a:latin typeface="Arial"/>
            </a:endParaRPr>
          </a:p>
          <a:p>
            <a:pPr>
              <a:lnSpc>
                <a:spcPct val="93000"/>
              </a:lnSpc>
              <a:buNone/>
              <a:tabLst>
                <a:tab algn="l" pos="0"/>
              </a:tabLst>
            </a:pPr>
            <a:r>
              <a:rPr b="0" lang="en-US" sz="2600" spc="-1" strike="noStrike">
                <a:solidFill>
                  <a:srgbClr val="262626"/>
                </a:solidFill>
                <a:latin typeface="Arial"/>
                <a:ea typeface="Arial"/>
              </a:rPr>
              <a:t>Duis aute irure dolor in reprehenderit in voluptate velit esse cillum dolore eu fugiat nulla pariatur. Excepteur sint occaecat cupidatat non proident, sunt in culpa qui officia deserunt mollit anim id est laborum</a:t>
            </a:r>
            <a:endParaRPr b="0" lang="pt-BR"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0" y="0"/>
            <a:ext cx="18287640" cy="10286640"/>
          </a:xfrm>
          <a:custGeom>
            <a:avLst/>
            <a:gdLst/>
            <a:ahLst/>
            <a:rect l="l" t="t" r="r" b="b"/>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sp>
      <p:pic>
        <p:nvPicPr>
          <p:cNvPr id="47" name="Google Shape;117;g21ba3d90a0c_0_43" descr=""/>
          <p:cNvPicPr/>
          <p:nvPr/>
        </p:nvPicPr>
        <p:blipFill>
          <a:blip r:embed="rId2"/>
          <a:srcRect l="0" t="0" r="0" b="9256"/>
          <a:stretch/>
        </p:blipFill>
        <p:spPr>
          <a:xfrm>
            <a:off x="0" y="360"/>
            <a:ext cx="14940000" cy="10286280"/>
          </a:xfrm>
          <a:prstGeom prst="rect">
            <a:avLst/>
          </a:prstGeom>
          <a:ln w="0">
            <a:noFill/>
          </a:ln>
        </p:spPr>
      </p:pic>
      <p:sp>
        <p:nvSpPr>
          <p:cNvPr id="48" name="Google Shape;118;g21ba3d90a0c_0_43"/>
          <p:cNvSpPr/>
          <p:nvPr/>
        </p:nvSpPr>
        <p:spPr>
          <a:xfrm>
            <a:off x="900000" y="9318600"/>
            <a:ext cx="7560000" cy="401400"/>
          </a:xfrm>
          <a:prstGeom prst="rect">
            <a:avLst/>
          </a:prstGeom>
          <a:noFill/>
          <a:ln w="0">
            <a:noFill/>
          </a:ln>
        </p:spPr>
        <p:style>
          <a:lnRef idx="0"/>
          <a:fillRef idx="0"/>
          <a:effectRef idx="0"/>
          <a:fontRef idx="minor"/>
        </p:style>
        <p:txBody>
          <a:bodyPr lIns="90000" rIns="90000" tIns="45000" bIns="45000" anchor="t">
            <a:noAutofit/>
          </a:bodyPr>
          <a:p>
            <a:pPr>
              <a:lnSpc>
                <a:spcPct val="93000"/>
              </a:lnSpc>
              <a:buNone/>
              <a:tabLst>
                <a:tab algn="l" pos="0"/>
              </a:tabLst>
            </a:pPr>
            <a:r>
              <a:rPr b="1" lang="en-US" sz="4000" spc="-1" strike="noStrike">
                <a:solidFill>
                  <a:srgbClr val="ffffff"/>
                </a:solidFill>
                <a:latin typeface="Arial"/>
                <a:ea typeface="Arial"/>
              </a:rPr>
              <a:t>Exemplo de uso de imagem</a:t>
            </a:r>
            <a:endParaRPr b="0" lang="pt-BR" sz="4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Freeform 2"/>
          <p:cNvSpPr/>
          <p:nvPr/>
        </p:nvSpPr>
        <p:spPr>
          <a:xfrm>
            <a:off x="0" y="0"/>
            <a:ext cx="18287640" cy="10286640"/>
          </a:xfrm>
          <a:custGeom>
            <a:avLst/>
            <a:gdLst/>
            <a:ahLst/>
            <a:rect l="l" t="t" r="r" b="b"/>
            <a:pathLst>
              <a:path w="18288000" h="10287000">
                <a:moveTo>
                  <a:pt x="0" y="0"/>
                </a:moveTo>
                <a:lnTo>
                  <a:pt x="18288000" y="0"/>
                </a:lnTo>
                <a:lnTo>
                  <a:pt x="18288000" y="10287000"/>
                </a:lnTo>
                <a:lnTo>
                  <a:pt x="0" y="10287000"/>
                </a:lnTo>
                <a:lnTo>
                  <a:pt x="0" y="0"/>
                </a:lnTo>
                <a:close/>
              </a:path>
            </a:pathLst>
          </a:custGeom>
          <a:blipFill rotWithShape="0">
            <a:blip r:embed="rId1"/>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LibreOffice/7.2.7.2$Windows_X86_64 LibreOffice_project/8d71d29d553c0f7dcbfa38fbfda25ee34cce99a2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DAGN7h8F9t0</dc:identifier>
  <dc:language>pt-BR</dc:language>
  <cp:lastModifiedBy/>
  <dcterms:modified xsi:type="dcterms:W3CDTF">2024-08-15T11:37:23Z</dcterms:modified>
  <cp:revision>2</cp:revision>
  <dc:subject/>
  <dc:title>III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