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</p:sldIdLst>
  <p:sldSz cy="43206975" cx="32404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r:id="rId8" roundtripDataSignature="AMtx7migRvTg5MODTO7pz/2mxllQpZ3n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842A0B3-0184-481C-832C-5CECED4ADA25}">
  <a:tblStyle styleId="{A842A0B3-0184-481C-832C-5CECED4ADA25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fmla="val 5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n"/>
          <p:cNvSpPr/>
          <p:nvPr>
            <p:ph idx="2" type="sldImg"/>
          </p:nvPr>
        </p:nvSpPr>
        <p:spPr>
          <a:xfrm>
            <a:off x="-11798300" y="-12118975"/>
            <a:ext cx="11776075" cy="131032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" name="Google Shape;18;n"/>
          <p:cNvSpPr txBox="1"/>
          <p:nvPr>
            <p:ph idx="1" type="body"/>
          </p:nvPr>
        </p:nvSpPr>
        <p:spPr>
          <a:xfrm>
            <a:off x="685800" y="4343400"/>
            <a:ext cx="5462587" cy="40909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1b9d3ff690_0_1:notes"/>
          <p:cNvSpPr/>
          <p:nvPr>
            <p:ph idx="2" type="sldImg"/>
          </p:nvPr>
        </p:nvSpPr>
        <p:spPr>
          <a:xfrm>
            <a:off x="2143125" y="695325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74" name="Google Shape;74;g21b9d3ff690_0_1:notes"/>
          <p:cNvSpPr txBox="1"/>
          <p:nvPr/>
        </p:nvSpPr>
        <p:spPr>
          <a:xfrm>
            <a:off x="685800" y="4343400"/>
            <a:ext cx="54849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1b9d3ff690_0_1:notes"/>
          <p:cNvSpPr txBox="1"/>
          <p:nvPr>
            <p:ph idx="1" type="body"/>
          </p:nvPr>
        </p:nvSpPr>
        <p:spPr>
          <a:xfrm>
            <a:off x="685800" y="4343400"/>
            <a:ext cx="5462700" cy="4091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" type="body"/>
          </p:nvPr>
        </p:nvSpPr>
        <p:spPr>
          <a:xfrm>
            <a:off x="1620837" y="10080625"/>
            <a:ext cx="29138562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ctrTitle"/>
          </p:nvPr>
        </p:nvSpPr>
        <p:spPr>
          <a:xfrm>
            <a:off x="4051300" y="7070725"/>
            <a:ext cx="24303038" cy="15043150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subTitle"/>
          </p:nvPr>
        </p:nvSpPr>
        <p:spPr>
          <a:xfrm>
            <a:off x="4051300" y="22693313"/>
            <a:ext cx="24303038" cy="1043146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lvl="0" algn="ctr"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spcBef>
                <a:spcPts val="33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5192713" y="20013613"/>
            <a:ext cx="43849925" cy="7283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-9452768" y="12803982"/>
            <a:ext cx="43849925" cy="2170271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 rot="5400000">
            <a:off x="-1559720" y="13261182"/>
            <a:ext cx="35499675" cy="2913856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/>
          <p:nvPr>
            <p:ph idx="2" type="pic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 sz="3200"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 sz="2800"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 sz="2400"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2232025" y="12961938"/>
            <a:ext cx="10450513" cy="24014112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 txBox="1"/>
          <p:nvPr>
            <p:ph type="title"/>
          </p:nvPr>
        </p:nvSpPr>
        <p:spPr>
          <a:xfrm>
            <a:off x="2232025" y="2300288"/>
            <a:ext cx="27947938" cy="835183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" type="body"/>
          </p:nvPr>
        </p:nvSpPr>
        <p:spPr>
          <a:xfrm>
            <a:off x="2232025" y="10591800"/>
            <a:ext cx="13708063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9"/>
          <p:cNvSpPr txBox="1"/>
          <p:nvPr>
            <p:ph idx="2" type="body"/>
          </p:nvPr>
        </p:nvSpPr>
        <p:spPr>
          <a:xfrm>
            <a:off x="2232025" y="15782925"/>
            <a:ext cx="13708063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3" type="body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9"/>
          <p:cNvSpPr txBox="1"/>
          <p:nvPr>
            <p:ph idx="4" type="body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" type="body"/>
          </p:nvPr>
        </p:nvSpPr>
        <p:spPr>
          <a:xfrm>
            <a:off x="1620838" y="10080625"/>
            <a:ext cx="14492287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2" type="body"/>
          </p:nvPr>
        </p:nvSpPr>
        <p:spPr>
          <a:xfrm>
            <a:off x="16265525" y="10080625"/>
            <a:ext cx="14493875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4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/>
          <p:nvPr>
            <p:ph type="title"/>
          </p:nvPr>
        </p:nvSpPr>
        <p:spPr>
          <a:xfrm>
            <a:off x="2211388" y="10771188"/>
            <a:ext cx="27947937" cy="17973675"/>
          </a:xfrm>
          <a:prstGeom prst="rect">
            <a:avLst/>
          </a:prstGeom>
          <a:noFill/>
          <a:ln>
            <a:noFill/>
          </a:ln>
        </p:spPr>
        <p:txBody>
          <a:bodyPr anchorCtr="0" anchor="b" bIns="216000" lIns="432000" spcFirstLastPara="1" rIns="432000" wrap="square" tIns="2160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1"/>
          <p:cNvSpPr txBox="1"/>
          <p:nvPr>
            <p:ph idx="1" type="body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algn="l">
              <a:spcBef>
                <a:spcPts val="3775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spcBef>
                <a:spcPts val="3300"/>
              </a:spcBef>
              <a:spcAft>
                <a:spcPts val="0"/>
              </a:spcAft>
              <a:buSzPts val="2000"/>
              <a:buNone/>
              <a:defRPr sz="2000"/>
            </a:lvl2pPr>
            <a:lvl3pPr indent="-228600" lvl="2" marL="1371600" algn="l">
              <a:spcBef>
                <a:spcPts val="2825"/>
              </a:spcBef>
              <a:spcAft>
                <a:spcPts val="0"/>
              </a:spcAft>
              <a:buSzPts val="1800"/>
              <a:buNone/>
              <a:defRPr sz="1800"/>
            </a:lvl3pPr>
            <a:lvl4pPr indent="-228600" lvl="3" marL="18288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spcBef>
                <a:spcPts val="2375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"/>
          <p:cNvSpPr txBox="1"/>
          <p:nvPr>
            <p:ph type="title"/>
          </p:nvPr>
        </p:nvSpPr>
        <p:spPr>
          <a:xfrm>
            <a:off x="1620837" y="1730375"/>
            <a:ext cx="29138562" cy="7177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0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" type="body"/>
          </p:nvPr>
        </p:nvSpPr>
        <p:spPr>
          <a:xfrm>
            <a:off x="1620837" y="10080625"/>
            <a:ext cx="29138562" cy="35499675"/>
          </a:xfrm>
          <a:prstGeom prst="rect">
            <a:avLst/>
          </a:prstGeom>
          <a:noFill/>
          <a:ln>
            <a:noFill/>
          </a:ln>
        </p:spPr>
        <p:txBody>
          <a:bodyPr anchorCtr="0" anchor="t" bIns="216000" lIns="432000" spcFirstLastPara="1" rIns="432000" wrap="square" tIns="216000">
            <a:noAutofit/>
          </a:bodyPr>
          <a:lstStyle>
            <a:lvl1pPr indent="-228600" lvl="0" marL="457200" marR="0" rtl="0" algn="l">
              <a:spcBef>
                <a:spcPts val="3775"/>
              </a:spcBef>
              <a:spcAft>
                <a:spcPts val="0"/>
              </a:spcAft>
              <a:buSzPts val="1400"/>
              <a:buNone/>
              <a:defRPr b="0" i="0" sz="151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300"/>
              </a:spcBef>
              <a:spcAft>
                <a:spcPts val="0"/>
              </a:spcAft>
              <a:buSzPts val="1400"/>
              <a:buNone/>
              <a:defRPr b="0" i="0" sz="1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825"/>
              </a:spcBef>
              <a:spcAft>
                <a:spcPts val="0"/>
              </a:spcAft>
              <a:buSzPts val="1400"/>
              <a:buNone/>
              <a:defRPr b="0" i="0" sz="1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375"/>
              </a:spcBef>
              <a:spcAft>
                <a:spcPts val="0"/>
              </a:spcAft>
              <a:buSzPts val="1400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375"/>
              </a:spcBef>
              <a:spcAft>
                <a:spcPts val="0"/>
              </a:spcAft>
              <a:buSzPts val="1400"/>
              <a:buNone/>
              <a:defRPr b="0" i="0" sz="9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2"/>
          <p:cNvSpPr txBox="1"/>
          <p:nvPr/>
        </p:nvSpPr>
        <p:spPr>
          <a:xfrm>
            <a:off x="1620837" y="40044687"/>
            <a:ext cx="7553325" cy="2293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2"/>
          <p:cNvSpPr txBox="1"/>
          <p:nvPr/>
        </p:nvSpPr>
        <p:spPr>
          <a:xfrm>
            <a:off x="11071225" y="40044687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5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 txBox="1"/>
          <p:nvPr>
            <p:ph idx="12" type="sldNum"/>
          </p:nvPr>
        </p:nvSpPr>
        <p:spPr>
          <a:xfrm>
            <a:off x="23223537" y="40044687"/>
            <a:ext cx="7535862" cy="227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500"/>
              <a:buFont typeface="Arial"/>
              <a:buNone/>
              <a:defRPr b="0" i="0" sz="85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1b9d3ff690_0_1"/>
          <p:cNvSpPr txBox="1"/>
          <p:nvPr/>
        </p:nvSpPr>
        <p:spPr>
          <a:xfrm>
            <a:off x="1300162" y="19583400"/>
            <a:ext cx="144003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1b9d3ff690_0_1"/>
          <p:cNvSpPr txBox="1"/>
          <p:nvPr/>
        </p:nvSpPr>
        <p:spPr>
          <a:xfrm>
            <a:off x="16703675" y="22350412"/>
            <a:ext cx="14400300" cy="4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1b9d3ff690_0_1"/>
          <p:cNvSpPr txBox="1"/>
          <p:nvPr/>
        </p:nvSpPr>
        <p:spPr>
          <a:xfrm>
            <a:off x="16703675" y="33283525"/>
            <a:ext cx="14400300" cy="25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REFERÊNCIAS BIBLIOGRÁFICAS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24pt.</a:t>
            </a:r>
            <a:endParaRPr/>
          </a:p>
        </p:txBody>
      </p:sp>
      <p:sp>
        <p:nvSpPr>
          <p:cNvPr id="80" name="Google Shape;80;g21b9d3ff690_0_1"/>
          <p:cNvSpPr txBox="1"/>
          <p:nvPr/>
        </p:nvSpPr>
        <p:spPr>
          <a:xfrm>
            <a:off x="1300162" y="27671712"/>
            <a:ext cx="14400300" cy="40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</a:t>
            </a:r>
            <a:r>
              <a:rPr b="0" i="0" lang="en-US" sz="2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81" name="Google Shape;81;g21b9d3ff690_0_1"/>
          <p:cNvSpPr txBox="1"/>
          <p:nvPr/>
        </p:nvSpPr>
        <p:spPr>
          <a:xfrm>
            <a:off x="2430462" y="9196387"/>
            <a:ext cx="27544800" cy="221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Nomes dos autores, Arial Negrito corpo 40pt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</a:pPr>
            <a:r>
              <a:rPr b="0" i="0" lang="en-US" sz="40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Instituições , Arial regular corpo 30pt, </a:t>
            </a:r>
            <a:endParaRPr/>
          </a:p>
        </p:txBody>
      </p:sp>
      <p:cxnSp>
        <p:nvCxnSpPr>
          <p:cNvPr id="82" name="Google Shape;82;g21b9d3ff690_0_1"/>
          <p:cNvCxnSpPr/>
          <p:nvPr/>
        </p:nvCxnSpPr>
        <p:spPr>
          <a:xfrm>
            <a:off x="993775" y="11603037"/>
            <a:ext cx="29894100" cy="1500"/>
          </a:xfrm>
          <a:prstGeom prst="straightConnector1">
            <a:avLst/>
          </a:prstGeom>
          <a:noFill/>
          <a:ln cap="sq" cmpd="sng" w="12600">
            <a:solidFill>
              <a:srgbClr val="D9D9D9"/>
            </a:solidFill>
            <a:prstDash val="solid"/>
            <a:miter lim="800000"/>
            <a:headEnd len="med" w="med" type="none"/>
            <a:tailEnd len="med" w="med" type="none"/>
          </a:ln>
          <a:effectLst>
            <a:outerShdw blurRad="63500" dir="938535" dist="74769">
              <a:srgbClr val="808080">
                <a:alpha val="37650"/>
              </a:srgbClr>
            </a:outerShdw>
          </a:effectLst>
        </p:spPr>
      </p:cxnSp>
      <p:graphicFrame>
        <p:nvGraphicFramePr>
          <p:cNvPr id="83" name="Google Shape;83;g21b9d3ff690_0_1"/>
          <p:cNvGraphicFramePr/>
          <p:nvPr/>
        </p:nvGraphicFramePr>
        <p:xfrm>
          <a:off x="1339850" y="3242468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{A842A0B3-0184-481C-832C-5CECED4ADA25}</a:tableStyleId>
              </a:tblPr>
              <a:tblGrid>
                <a:gridCol w="2863850"/>
                <a:gridCol w="2863850"/>
                <a:gridCol w="2868600"/>
                <a:gridCol w="2863850"/>
                <a:gridCol w="2862250"/>
              </a:tblGrid>
              <a:tr h="111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  <a:tr h="1119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4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Calibri"/>
                        <a:buNone/>
                      </a:pPr>
                      <a:r>
                        <a:rPr b="0" i="0" lang="en-US" sz="32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exemplo</a:t>
                      </a:r>
                      <a:endParaRPr/>
                    </a:p>
                  </a:txBody>
                  <a:tcPr marT="615600" marB="46800" marR="90000" marL="90000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pic>
        <p:nvPicPr>
          <p:cNvPr id="84" name="Google Shape;84;g21b9d3ff690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291050" y="12977812"/>
            <a:ext cx="13874749" cy="900747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g21b9d3ff690_0_1"/>
          <p:cNvSpPr txBox="1"/>
          <p:nvPr/>
        </p:nvSpPr>
        <p:spPr>
          <a:xfrm>
            <a:off x="16549687" y="30456187"/>
            <a:ext cx="14554200" cy="18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Colaboradores e agências financiadoras, principalmente projetos financiados e com a participação de bolsistas CNPq, FAPESB e IF Baiano.</a:t>
            </a:r>
            <a:endParaRPr/>
          </a:p>
        </p:txBody>
      </p:sp>
      <p:sp>
        <p:nvSpPr>
          <p:cNvPr id="86" name="Google Shape;86;g21b9d3ff690_0_1"/>
          <p:cNvSpPr txBox="1"/>
          <p:nvPr/>
        </p:nvSpPr>
        <p:spPr>
          <a:xfrm>
            <a:off x="1371600" y="7011987"/>
            <a:ext cx="29876700" cy="221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432000" spcFirstLastPara="1" rIns="432000" wrap="square" tIns="2160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 ARIAL NEGRITO CORPO 72PT PODENDO SER REDUZIDO PARA ATÉ CORPO 60, CASO A QUANTIDADE DE TEXTO ULTRAPASSE O ESPAÇO DELIMITADO</a:t>
            </a:r>
            <a:endParaRPr/>
          </a:p>
        </p:txBody>
      </p:sp>
      <p:sp>
        <p:nvSpPr>
          <p:cNvPr id="87" name="Google Shape;87;g21b9d3ff690_0_1"/>
          <p:cNvSpPr txBox="1"/>
          <p:nvPr/>
        </p:nvSpPr>
        <p:spPr>
          <a:xfrm>
            <a:off x="1300162" y="12268200"/>
            <a:ext cx="14400300" cy="53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64D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rgbClr val="00664D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Corpo do texto Arial regular tamanho 32pt, podendo ser reduzido para até 24pt, caso a quantidade de texto ultrapasse o espaço delimitado.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21b9d3ff690_0_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32406336" cy="43205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2013-12-27T21:11:08Z</dcterms:created>
  <dc:creator>Claudson</dc:creator>
</cp:coreProperties>
</file>