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media/image1.jpeg" ContentType="image/jpeg"/>
  <Override PartName="/ppt/media/image2.png" ContentType="image/png"/>
  <Override PartName="/ppt/media/image5.png" ContentType="image/png"/>
  <Override PartName="/ppt/media/image3.jpeg" ContentType="image/jpe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Lst>
  <p:sldSz cx="10080625" cy="6300787"/>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Rectangle 1"/>
          <p:cNvSpPr/>
          <p:nvPr/>
        </p:nvSpPr>
        <p:spPr>
          <a:xfrm>
            <a:off x="0" y="0"/>
            <a:ext cx="7560000" cy="10692000"/>
          </a:xfrm>
          <a:prstGeom prst="rect">
            <a:avLst/>
          </a:prstGeom>
          <a:solidFill>
            <a:srgbClr val="ffffff"/>
          </a:solidFill>
          <a:ln>
            <a:noFill/>
          </a:ln>
        </p:spPr>
      </p:sp>
      <p:sp>
        <p:nvSpPr>
          <p:cNvPr id="42" name="CustomShape 2"/>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43" name="CustomShape 3"/>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44" name="PlaceHolder 4"/>
          <p:cNvSpPr>
            <a:spLocks noGrp="1"/>
          </p:cNvSpPr>
          <p:nvPr>
            <p:ph type="sldImg"/>
          </p:nvPr>
        </p:nvSpPr>
        <p:spPr>
          <a:xfrm>
            <a:off x="216000" y="812520"/>
            <a:ext cx="7122960" cy="4003560"/>
          </a:xfrm>
          <a:prstGeom prst="rect">
            <a:avLst/>
          </a:prstGeom>
        </p:spPr>
        <p:txBody>
          <a:bodyPr lIns="0" rIns="0" tIns="0" bIns="0" anchor="ctr"/>
          <a:p>
            <a:pPr algn="ctr"/>
            <a:r>
              <a:rPr b="0" lang="pt-BR" sz="4900" spc="-1" strike="noStrike">
                <a:solidFill>
                  <a:srgbClr val="000000"/>
                </a:solidFill>
                <a:latin typeface="Arial"/>
              </a:rPr>
              <a:t>Clique para mover o slide</a:t>
            </a:r>
            <a:endParaRPr b="0" lang="pt-BR" sz="4900" spc="-1" strike="noStrike">
              <a:solidFill>
                <a:srgbClr val="000000"/>
              </a:solidFill>
              <a:latin typeface="Arial"/>
            </a:endParaRPr>
          </a:p>
        </p:txBody>
      </p:sp>
      <p:sp>
        <p:nvSpPr>
          <p:cNvPr id="45" name="PlaceHolder 5"/>
          <p:cNvSpPr>
            <a:spLocks noGrp="1"/>
          </p:cNvSpPr>
          <p:nvPr>
            <p:ph type="body"/>
          </p:nvPr>
        </p:nvSpPr>
        <p:spPr>
          <a:xfrm>
            <a:off x="755640" y="5078520"/>
            <a:ext cx="6043680" cy="4806720"/>
          </a:xfrm>
          <a:prstGeom prst="rect">
            <a:avLst/>
          </a:prstGeom>
        </p:spPr>
        <p:txBody>
          <a:bodyPr lIns="0" rIns="0" tIns="0" bIns="0"/>
          <a:p>
            <a:r>
              <a:rPr b="0" lang="pt-BR" sz="1200" spc="-1" strike="noStrike">
                <a:solidFill>
                  <a:srgbClr val="000000"/>
                </a:solidFill>
                <a:latin typeface="Times New Roman"/>
              </a:rPr>
              <a:t>Clique para editar o formato de notas</a:t>
            </a:r>
            <a:endParaRPr b="0" lang="pt-BR" sz="1200" spc="-1" strike="noStrike">
              <a:solidFill>
                <a:srgbClr val="000000"/>
              </a:solidFill>
              <a:latin typeface="Times New Roman"/>
            </a:endParaRPr>
          </a:p>
        </p:txBody>
      </p:sp>
      <p:sp>
        <p:nvSpPr>
          <p:cNvPr id="46" name="PlaceHolder 6"/>
          <p:cNvSpPr>
            <a:spLocks noGrp="1"/>
          </p:cNvSpPr>
          <p:nvPr>
            <p:ph type="hdr"/>
          </p:nvPr>
        </p:nvSpPr>
        <p:spPr>
          <a:xfrm>
            <a:off x="0" y="-360"/>
            <a:ext cx="3276720" cy="530280"/>
          </a:xfrm>
          <a:prstGeom prst="rect">
            <a:avLst/>
          </a:prstGeom>
        </p:spPr>
        <p:txBody>
          <a:bodyPr lIns="0" rIns="0" tIns="0" bIns="0"/>
          <a:p>
            <a:pPr/>
            <a:endParaRPr b="0" lang="pt-BR" sz="1800" spc="-1" strike="noStrike">
              <a:solidFill>
                <a:srgbClr val="ffffff"/>
              </a:solidFill>
              <a:latin typeface="Arial"/>
            </a:endParaRPr>
          </a:p>
        </p:txBody>
      </p:sp>
      <p:sp>
        <p:nvSpPr>
          <p:cNvPr id="47" name="PlaceHolder 7"/>
          <p:cNvSpPr>
            <a:spLocks noGrp="1"/>
          </p:cNvSpPr>
          <p:nvPr>
            <p:ph type="dt"/>
          </p:nvPr>
        </p:nvSpPr>
        <p:spPr>
          <a:xfrm>
            <a:off x="4278240" y="-360"/>
            <a:ext cx="3276720" cy="530280"/>
          </a:xfrm>
          <a:prstGeom prst="rect">
            <a:avLst/>
          </a:prstGeom>
        </p:spPr>
        <p:txBody>
          <a:bodyPr lIns="0" rIns="0" tIns="0" bIns="0"/>
          <a:p>
            <a:pPr/>
            <a:endParaRPr b="0" lang="pt-BR" sz="1800" spc="-1" strike="noStrike">
              <a:solidFill>
                <a:srgbClr val="ffffff"/>
              </a:solidFill>
              <a:latin typeface="Arial"/>
            </a:endParaRPr>
          </a:p>
        </p:txBody>
      </p:sp>
      <p:sp>
        <p:nvSpPr>
          <p:cNvPr id="48" name="PlaceHolder 8"/>
          <p:cNvSpPr>
            <a:spLocks noGrp="1"/>
          </p:cNvSpPr>
          <p:nvPr>
            <p:ph type="ftr"/>
          </p:nvPr>
        </p:nvSpPr>
        <p:spPr>
          <a:xfrm>
            <a:off x="0" y="10156320"/>
            <a:ext cx="3276720" cy="530280"/>
          </a:xfrm>
          <a:prstGeom prst="rect">
            <a:avLst/>
          </a:prstGeom>
        </p:spPr>
        <p:txBody>
          <a:bodyPr lIns="0" rIns="0" tIns="0" bIns="0" anchor="b"/>
          <a:p>
            <a:pPr/>
            <a:endParaRPr b="0" lang="pt-BR" sz="1800" spc="-1" strike="noStrike">
              <a:solidFill>
                <a:srgbClr val="ffffff"/>
              </a:solidFill>
              <a:latin typeface="Arial"/>
            </a:endParaRPr>
          </a:p>
        </p:txBody>
      </p:sp>
      <p:sp>
        <p:nvSpPr>
          <p:cNvPr id="49" name="PlaceHolder 9"/>
          <p:cNvSpPr>
            <a:spLocks noGrp="1"/>
          </p:cNvSpPr>
          <p:nvPr>
            <p:ph type="sldNum"/>
          </p:nvPr>
        </p:nvSpPr>
        <p:spPr>
          <a:xfrm>
            <a:off x="4278240" y="10156320"/>
            <a:ext cx="3276720" cy="530280"/>
          </a:xfrm>
          <a:prstGeom prst="rect">
            <a:avLst/>
          </a:prstGeom>
        </p:spPr>
        <p:txBody>
          <a:bodyPr lIns="0" rIns="0" tIns="0" bIns="0" anchor="b"/>
          <a:p>
            <a:pPr algn="r">
              <a:lnSpc>
                <a:spcPct val="93000"/>
              </a:lnSpc>
            </a:pPr>
            <a:fld id="{57D5D7CD-0821-4B54-87CD-295AF0EA4FAB}" type="slidenum">
              <a:rPr b="0" lang="pt-BR" sz="1400" spc="-1" strike="noStrike">
                <a:solidFill>
                  <a:srgbClr val="000000"/>
                </a:solidFill>
                <a:latin typeface="Times New Roman"/>
                <a:ea typeface="Segoe UI"/>
              </a:rPr>
              <a:t>&lt;número&gt;</a:t>
            </a:fld>
            <a:endParaRPr b="0" lang="pt-BR" sz="14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4278240" y="10156680"/>
            <a:ext cx="3276720" cy="530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p>
            <a:pPr algn="r">
              <a:lnSpc>
                <a:spcPct val="93000"/>
              </a:lnSpc>
            </a:pPr>
            <a:fld id="{BB85CE5C-D6F9-4173-9F7C-F611149EB912}" type="slidenum">
              <a:rPr b="0" lang="pt-BR" sz="1400" spc="-1" strike="noStrike">
                <a:solidFill>
                  <a:srgbClr val="000000"/>
                </a:solidFill>
                <a:latin typeface="Times New Roman"/>
                <a:ea typeface="Microsoft YaHei"/>
              </a:rPr>
              <a:t>1</a:t>
            </a:fld>
            <a:endParaRPr b="0" lang="pt-BR" sz="1400" spc="-1" strike="noStrike">
              <a:solidFill>
                <a:srgbClr val="ffffff"/>
              </a:solidFill>
              <a:latin typeface="Arial"/>
            </a:endParaRPr>
          </a:p>
        </p:txBody>
      </p:sp>
      <p:sp>
        <p:nvSpPr>
          <p:cNvPr id="59" name="PlaceHolder 2"/>
          <p:cNvSpPr>
            <a:spLocks noGrp="1"/>
          </p:cNvSpPr>
          <p:nvPr>
            <p:ph type="sldImg"/>
          </p:nvPr>
        </p:nvSpPr>
        <p:spPr>
          <a:xfrm>
            <a:off x="573120" y="812880"/>
            <a:ext cx="6413400" cy="4008240"/>
          </a:xfrm>
          <a:prstGeom prst="rect">
            <a:avLst/>
          </a:prstGeom>
        </p:spPr>
      </p:sp>
      <p:sp>
        <p:nvSpPr>
          <p:cNvPr id="60" name="PlaceHolder 3"/>
          <p:cNvSpPr>
            <a:spLocks noGrp="1"/>
          </p:cNvSpPr>
          <p:nvPr>
            <p:ph type="body"/>
          </p:nvPr>
        </p:nvSpPr>
        <p:spPr>
          <a:xfrm>
            <a:off x="755280" y="5078520"/>
            <a:ext cx="6048360" cy="4811760"/>
          </a:xfrm>
          <a:prstGeom prst="rect">
            <a:avLst/>
          </a:prstGeom>
        </p:spPr>
        <p:txBody>
          <a:bodyPr lIns="0" rIns="0" tIns="0" bIns="0" anchor="ctr"/>
          <a:p>
            <a:endParaRPr b="0" lang="pt-BR"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4278240" y="10156680"/>
            <a:ext cx="3276720" cy="530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p>
            <a:pPr algn="r">
              <a:lnSpc>
                <a:spcPct val="93000"/>
              </a:lnSpc>
            </a:pPr>
            <a:fld id="{4A24101A-0E1E-4B28-825C-C6F87D69A42C}" type="slidenum">
              <a:rPr b="0" lang="pt-BR" sz="1400" spc="-1" strike="noStrike">
                <a:solidFill>
                  <a:srgbClr val="000000"/>
                </a:solidFill>
                <a:latin typeface="Times New Roman"/>
                <a:ea typeface="Microsoft YaHei"/>
              </a:rPr>
              <a:t>2</a:t>
            </a:fld>
            <a:endParaRPr b="0" lang="pt-BR" sz="1400" spc="-1" strike="noStrike">
              <a:solidFill>
                <a:srgbClr val="ffffff"/>
              </a:solidFill>
              <a:latin typeface="Arial"/>
            </a:endParaRPr>
          </a:p>
        </p:txBody>
      </p:sp>
      <p:sp>
        <p:nvSpPr>
          <p:cNvPr id="62" name="PlaceHolder 2"/>
          <p:cNvSpPr>
            <a:spLocks noGrp="1"/>
          </p:cNvSpPr>
          <p:nvPr>
            <p:ph type="sldImg"/>
          </p:nvPr>
        </p:nvSpPr>
        <p:spPr>
          <a:xfrm>
            <a:off x="573120" y="812880"/>
            <a:ext cx="6413400" cy="4008240"/>
          </a:xfrm>
          <a:prstGeom prst="rect">
            <a:avLst/>
          </a:prstGeom>
        </p:spPr>
      </p:sp>
      <p:sp>
        <p:nvSpPr>
          <p:cNvPr id="63" name="PlaceHolder 3"/>
          <p:cNvSpPr>
            <a:spLocks noGrp="1"/>
          </p:cNvSpPr>
          <p:nvPr>
            <p:ph type="body"/>
          </p:nvPr>
        </p:nvSpPr>
        <p:spPr>
          <a:xfrm>
            <a:off x="755280" y="5078520"/>
            <a:ext cx="6048360" cy="4811760"/>
          </a:xfrm>
          <a:prstGeom prst="rect">
            <a:avLst/>
          </a:prstGeom>
        </p:spPr>
        <p:txBody>
          <a:bodyPr lIns="0" rIns="0" tIns="0" bIns="0" anchor="ctr"/>
          <a:p>
            <a:endParaRPr b="0" lang="pt-BR"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
          <p:cNvSpPr/>
          <p:nvPr/>
        </p:nvSpPr>
        <p:spPr>
          <a:xfrm>
            <a:off x="4278240" y="10156680"/>
            <a:ext cx="3276720" cy="530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p>
            <a:pPr algn="r">
              <a:lnSpc>
                <a:spcPct val="93000"/>
              </a:lnSpc>
            </a:pPr>
            <a:fld id="{0C03076A-F298-4B15-85B8-E2E10FFDF771}" type="slidenum">
              <a:rPr b="0" lang="pt-BR" sz="1400" spc="-1" strike="noStrike">
                <a:solidFill>
                  <a:srgbClr val="000000"/>
                </a:solidFill>
                <a:latin typeface="Times New Roman"/>
                <a:ea typeface="Microsoft YaHei"/>
              </a:rPr>
              <a:t>3</a:t>
            </a:fld>
            <a:endParaRPr b="0" lang="pt-BR" sz="1400" spc="-1" strike="noStrike">
              <a:solidFill>
                <a:srgbClr val="ffffff"/>
              </a:solidFill>
              <a:latin typeface="Arial"/>
            </a:endParaRPr>
          </a:p>
        </p:txBody>
      </p:sp>
      <p:sp>
        <p:nvSpPr>
          <p:cNvPr id="65" name="PlaceHolder 2"/>
          <p:cNvSpPr>
            <a:spLocks noGrp="1"/>
          </p:cNvSpPr>
          <p:nvPr>
            <p:ph type="sldImg"/>
          </p:nvPr>
        </p:nvSpPr>
        <p:spPr>
          <a:xfrm>
            <a:off x="573120" y="812880"/>
            <a:ext cx="6413400" cy="4008240"/>
          </a:xfrm>
          <a:prstGeom prst="rect">
            <a:avLst/>
          </a:prstGeom>
        </p:spPr>
      </p:sp>
      <p:sp>
        <p:nvSpPr>
          <p:cNvPr id="66" name="PlaceHolder 3"/>
          <p:cNvSpPr>
            <a:spLocks noGrp="1"/>
          </p:cNvSpPr>
          <p:nvPr>
            <p:ph type="body"/>
          </p:nvPr>
        </p:nvSpPr>
        <p:spPr>
          <a:xfrm>
            <a:off x="755280" y="5078520"/>
            <a:ext cx="6048360" cy="4811760"/>
          </a:xfrm>
          <a:prstGeom prst="rect">
            <a:avLst/>
          </a:prstGeom>
        </p:spPr>
        <p:txBody>
          <a:bodyPr lIns="0" rIns="0" tIns="0" bIns="0" anchor="ctr"/>
          <a:p>
            <a:endParaRPr b="0" lang="pt-BR"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4278240" y="10156680"/>
            <a:ext cx="3276720" cy="530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p>
            <a:pPr algn="r">
              <a:lnSpc>
                <a:spcPct val="93000"/>
              </a:lnSpc>
            </a:pPr>
            <a:fld id="{3EB35EBA-8CA6-498B-B36F-1BA5D3CC0657}" type="slidenum">
              <a:rPr b="0" lang="pt-BR" sz="1400" spc="-1" strike="noStrike">
                <a:solidFill>
                  <a:srgbClr val="000000"/>
                </a:solidFill>
                <a:latin typeface="Times New Roman"/>
                <a:ea typeface="Microsoft YaHei"/>
              </a:rPr>
              <a:t>4</a:t>
            </a:fld>
            <a:endParaRPr b="0" lang="pt-BR" sz="1400" spc="-1" strike="noStrike">
              <a:solidFill>
                <a:srgbClr val="ffffff"/>
              </a:solidFill>
              <a:latin typeface="Arial"/>
            </a:endParaRPr>
          </a:p>
        </p:txBody>
      </p:sp>
      <p:sp>
        <p:nvSpPr>
          <p:cNvPr id="68" name="PlaceHolder 2"/>
          <p:cNvSpPr>
            <a:spLocks noGrp="1"/>
          </p:cNvSpPr>
          <p:nvPr>
            <p:ph type="sldImg"/>
          </p:nvPr>
        </p:nvSpPr>
        <p:spPr>
          <a:xfrm>
            <a:off x="573120" y="812880"/>
            <a:ext cx="6413400" cy="4008240"/>
          </a:xfrm>
          <a:prstGeom prst="rect">
            <a:avLst/>
          </a:prstGeom>
        </p:spPr>
      </p:sp>
      <p:sp>
        <p:nvSpPr>
          <p:cNvPr id="69" name="PlaceHolder 3"/>
          <p:cNvSpPr>
            <a:spLocks noGrp="1"/>
          </p:cNvSpPr>
          <p:nvPr>
            <p:ph type="body"/>
          </p:nvPr>
        </p:nvSpPr>
        <p:spPr>
          <a:xfrm>
            <a:off x="755280" y="5078520"/>
            <a:ext cx="6048360" cy="4811760"/>
          </a:xfrm>
          <a:prstGeom prst="rect">
            <a:avLst/>
          </a:prstGeom>
        </p:spPr>
        <p:txBody>
          <a:bodyPr lIns="0" rIns="0" tIns="0" bIns="0" anchor="ctr"/>
          <a:p>
            <a:endParaRPr b="0" lang="pt-BR"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27" name="PlaceHolder 2"/>
          <p:cNvSpPr>
            <a:spLocks noGrp="1"/>
          </p:cNvSpPr>
          <p:nvPr>
            <p:ph type="body"/>
          </p:nvPr>
        </p:nvSpPr>
        <p:spPr>
          <a:xfrm>
            <a:off x="503280" y="1473120"/>
            <a:ext cx="9066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28" name="PlaceHolder 3"/>
          <p:cNvSpPr>
            <a:spLocks noGrp="1"/>
          </p:cNvSpPr>
          <p:nvPr>
            <p:ph type="body"/>
          </p:nvPr>
        </p:nvSpPr>
        <p:spPr>
          <a:xfrm>
            <a:off x="503280" y="3379320"/>
            <a:ext cx="90662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30" name="PlaceHolder 2"/>
          <p:cNvSpPr>
            <a:spLocks noGrp="1"/>
          </p:cNvSpPr>
          <p:nvPr>
            <p:ph type="body"/>
          </p:nvPr>
        </p:nvSpPr>
        <p:spPr>
          <a:xfrm>
            <a:off x="5032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1" name="PlaceHolder 3"/>
          <p:cNvSpPr>
            <a:spLocks noGrp="1"/>
          </p:cNvSpPr>
          <p:nvPr>
            <p:ph type="body"/>
          </p:nvPr>
        </p:nvSpPr>
        <p:spPr>
          <a:xfrm>
            <a:off x="51490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2" name="PlaceHolder 4"/>
          <p:cNvSpPr>
            <a:spLocks noGrp="1"/>
          </p:cNvSpPr>
          <p:nvPr>
            <p:ph type="body"/>
          </p:nvPr>
        </p:nvSpPr>
        <p:spPr>
          <a:xfrm>
            <a:off x="503280" y="33793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3" name="PlaceHolder 5"/>
          <p:cNvSpPr>
            <a:spLocks noGrp="1"/>
          </p:cNvSpPr>
          <p:nvPr>
            <p:ph type="body"/>
          </p:nvPr>
        </p:nvSpPr>
        <p:spPr>
          <a:xfrm>
            <a:off x="5149080" y="33793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35" name="PlaceHolder 2"/>
          <p:cNvSpPr>
            <a:spLocks noGrp="1"/>
          </p:cNvSpPr>
          <p:nvPr>
            <p:ph type="body"/>
          </p:nvPr>
        </p:nvSpPr>
        <p:spPr>
          <a:xfrm>
            <a:off x="503280" y="14731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6" name="PlaceHolder 3"/>
          <p:cNvSpPr>
            <a:spLocks noGrp="1"/>
          </p:cNvSpPr>
          <p:nvPr>
            <p:ph type="body"/>
          </p:nvPr>
        </p:nvSpPr>
        <p:spPr>
          <a:xfrm>
            <a:off x="3569040" y="14731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7" name="PlaceHolder 4"/>
          <p:cNvSpPr>
            <a:spLocks noGrp="1"/>
          </p:cNvSpPr>
          <p:nvPr>
            <p:ph type="body"/>
          </p:nvPr>
        </p:nvSpPr>
        <p:spPr>
          <a:xfrm>
            <a:off x="6634440" y="14731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8" name="PlaceHolder 5"/>
          <p:cNvSpPr>
            <a:spLocks noGrp="1"/>
          </p:cNvSpPr>
          <p:nvPr>
            <p:ph type="body"/>
          </p:nvPr>
        </p:nvSpPr>
        <p:spPr>
          <a:xfrm>
            <a:off x="503280" y="33793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39" name="PlaceHolder 6"/>
          <p:cNvSpPr>
            <a:spLocks noGrp="1"/>
          </p:cNvSpPr>
          <p:nvPr>
            <p:ph type="body"/>
          </p:nvPr>
        </p:nvSpPr>
        <p:spPr>
          <a:xfrm>
            <a:off x="3569040" y="33793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40" name="PlaceHolder 7"/>
          <p:cNvSpPr>
            <a:spLocks noGrp="1"/>
          </p:cNvSpPr>
          <p:nvPr>
            <p:ph type="body"/>
          </p:nvPr>
        </p:nvSpPr>
        <p:spPr>
          <a:xfrm>
            <a:off x="6634440" y="3379320"/>
            <a:ext cx="29192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6" name="PlaceHolder 2"/>
          <p:cNvSpPr>
            <a:spLocks noGrp="1"/>
          </p:cNvSpPr>
          <p:nvPr>
            <p:ph type="subTitle"/>
          </p:nvPr>
        </p:nvSpPr>
        <p:spPr>
          <a:xfrm>
            <a:off x="503280" y="1473120"/>
            <a:ext cx="9066240" cy="3649680"/>
          </a:xfrm>
          <a:prstGeom prst="rect">
            <a:avLst/>
          </a:prstGeom>
        </p:spPr>
        <p:txBody>
          <a:bodyPr lIns="0" rIns="0" tIns="0" bIns="0" anchor="ctr"/>
          <a:p>
            <a:pPr algn="ctr">
              <a:spcBef>
                <a:spcPts val="1573"/>
              </a:spcBef>
            </a:pPr>
            <a:endParaRPr b="0" lang="pt-BR" sz="36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8" name="PlaceHolder 2"/>
          <p:cNvSpPr>
            <a:spLocks noGrp="1"/>
          </p:cNvSpPr>
          <p:nvPr>
            <p:ph type="body"/>
          </p:nvPr>
        </p:nvSpPr>
        <p:spPr>
          <a:xfrm>
            <a:off x="503280" y="1473120"/>
            <a:ext cx="9066240" cy="364968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10" name="PlaceHolder 2"/>
          <p:cNvSpPr>
            <a:spLocks noGrp="1"/>
          </p:cNvSpPr>
          <p:nvPr>
            <p:ph type="body"/>
          </p:nvPr>
        </p:nvSpPr>
        <p:spPr>
          <a:xfrm>
            <a:off x="503280" y="1473120"/>
            <a:ext cx="4424040" cy="3649680"/>
          </a:xfrm>
          <a:prstGeom prst="rect">
            <a:avLst/>
          </a:prstGeom>
        </p:spPr>
        <p:txBody>
          <a:bodyPr lIns="0" rIns="0" tIns="32040" bIns="0">
            <a:normAutofit/>
          </a:bodyPr>
          <a:p>
            <a:endParaRPr b="0" lang="pt-BR" sz="3600" spc="-1" strike="noStrike">
              <a:solidFill>
                <a:srgbClr val="000000"/>
              </a:solidFill>
              <a:latin typeface="Arial"/>
            </a:endParaRPr>
          </a:p>
        </p:txBody>
      </p:sp>
      <p:sp>
        <p:nvSpPr>
          <p:cNvPr id="11" name="PlaceHolder 3"/>
          <p:cNvSpPr>
            <a:spLocks noGrp="1"/>
          </p:cNvSpPr>
          <p:nvPr>
            <p:ph type="body"/>
          </p:nvPr>
        </p:nvSpPr>
        <p:spPr>
          <a:xfrm>
            <a:off x="5149080" y="1473120"/>
            <a:ext cx="4424040" cy="364968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3280" y="250920"/>
            <a:ext cx="9066240" cy="4850640"/>
          </a:xfrm>
          <a:prstGeom prst="rect">
            <a:avLst/>
          </a:prstGeom>
        </p:spPr>
        <p:txBody>
          <a:bodyPr lIns="0" rIns="0" tIns="0" bIns="0" anchor="ctr"/>
          <a:p>
            <a:pPr algn="ctr">
              <a:spcBef>
                <a:spcPts val="1573"/>
              </a:spcBef>
            </a:pPr>
            <a:endParaRPr b="0" lang="pt-BR" sz="36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15" name="PlaceHolder 2"/>
          <p:cNvSpPr>
            <a:spLocks noGrp="1"/>
          </p:cNvSpPr>
          <p:nvPr>
            <p:ph type="body"/>
          </p:nvPr>
        </p:nvSpPr>
        <p:spPr>
          <a:xfrm>
            <a:off x="5032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16" name="PlaceHolder 3"/>
          <p:cNvSpPr>
            <a:spLocks noGrp="1"/>
          </p:cNvSpPr>
          <p:nvPr>
            <p:ph type="body"/>
          </p:nvPr>
        </p:nvSpPr>
        <p:spPr>
          <a:xfrm>
            <a:off x="5149080" y="1473120"/>
            <a:ext cx="4424040" cy="3649680"/>
          </a:xfrm>
          <a:prstGeom prst="rect">
            <a:avLst/>
          </a:prstGeom>
        </p:spPr>
        <p:txBody>
          <a:bodyPr lIns="0" rIns="0" tIns="32040" bIns="0">
            <a:normAutofit/>
          </a:bodyPr>
          <a:p>
            <a:endParaRPr b="0" lang="pt-BR" sz="3600" spc="-1" strike="noStrike">
              <a:solidFill>
                <a:srgbClr val="000000"/>
              </a:solidFill>
              <a:latin typeface="Arial"/>
            </a:endParaRPr>
          </a:p>
        </p:txBody>
      </p:sp>
      <p:sp>
        <p:nvSpPr>
          <p:cNvPr id="17" name="PlaceHolder 4"/>
          <p:cNvSpPr>
            <a:spLocks noGrp="1"/>
          </p:cNvSpPr>
          <p:nvPr>
            <p:ph type="body"/>
          </p:nvPr>
        </p:nvSpPr>
        <p:spPr>
          <a:xfrm>
            <a:off x="503280" y="33793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19" name="PlaceHolder 2"/>
          <p:cNvSpPr>
            <a:spLocks noGrp="1"/>
          </p:cNvSpPr>
          <p:nvPr>
            <p:ph type="body"/>
          </p:nvPr>
        </p:nvSpPr>
        <p:spPr>
          <a:xfrm>
            <a:off x="503280" y="1473120"/>
            <a:ext cx="4424040" cy="3649680"/>
          </a:xfrm>
          <a:prstGeom prst="rect">
            <a:avLst/>
          </a:prstGeom>
        </p:spPr>
        <p:txBody>
          <a:bodyPr lIns="0" rIns="0" tIns="32040" bIns="0">
            <a:normAutofit/>
          </a:bodyPr>
          <a:p>
            <a:endParaRPr b="0" lang="pt-BR" sz="3600" spc="-1" strike="noStrike">
              <a:solidFill>
                <a:srgbClr val="000000"/>
              </a:solidFill>
              <a:latin typeface="Arial"/>
            </a:endParaRPr>
          </a:p>
        </p:txBody>
      </p:sp>
      <p:sp>
        <p:nvSpPr>
          <p:cNvPr id="20" name="PlaceHolder 3"/>
          <p:cNvSpPr>
            <a:spLocks noGrp="1"/>
          </p:cNvSpPr>
          <p:nvPr>
            <p:ph type="body"/>
          </p:nvPr>
        </p:nvSpPr>
        <p:spPr>
          <a:xfrm>
            <a:off x="51490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21" name="PlaceHolder 4"/>
          <p:cNvSpPr>
            <a:spLocks noGrp="1"/>
          </p:cNvSpPr>
          <p:nvPr>
            <p:ph type="body"/>
          </p:nvPr>
        </p:nvSpPr>
        <p:spPr>
          <a:xfrm>
            <a:off x="5149080" y="33793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3280" y="250920"/>
            <a:ext cx="9066240" cy="1046160"/>
          </a:xfrm>
          <a:prstGeom prst="rect">
            <a:avLst/>
          </a:prstGeom>
        </p:spPr>
        <p:txBody>
          <a:bodyPr lIns="0" rIns="0" tIns="0" bIns="0" anchor="ctr"/>
          <a:p>
            <a:pPr algn="ctr"/>
            <a:endParaRPr b="0" lang="pt-BR" sz="4900" spc="-1" strike="noStrike">
              <a:solidFill>
                <a:srgbClr val="000000"/>
              </a:solidFill>
              <a:latin typeface="Arial"/>
            </a:endParaRPr>
          </a:p>
        </p:txBody>
      </p:sp>
      <p:sp>
        <p:nvSpPr>
          <p:cNvPr id="23" name="PlaceHolder 2"/>
          <p:cNvSpPr>
            <a:spLocks noGrp="1"/>
          </p:cNvSpPr>
          <p:nvPr>
            <p:ph type="body"/>
          </p:nvPr>
        </p:nvSpPr>
        <p:spPr>
          <a:xfrm>
            <a:off x="5032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24" name="PlaceHolder 3"/>
          <p:cNvSpPr>
            <a:spLocks noGrp="1"/>
          </p:cNvSpPr>
          <p:nvPr>
            <p:ph type="body"/>
          </p:nvPr>
        </p:nvSpPr>
        <p:spPr>
          <a:xfrm>
            <a:off x="5149080" y="1473120"/>
            <a:ext cx="4424040" cy="1740600"/>
          </a:xfrm>
          <a:prstGeom prst="rect">
            <a:avLst/>
          </a:prstGeom>
        </p:spPr>
        <p:txBody>
          <a:bodyPr lIns="0" rIns="0" tIns="32040" bIns="0">
            <a:normAutofit/>
          </a:bodyPr>
          <a:p>
            <a:endParaRPr b="0" lang="pt-BR" sz="3600" spc="-1" strike="noStrike">
              <a:solidFill>
                <a:srgbClr val="000000"/>
              </a:solidFill>
              <a:latin typeface="Arial"/>
            </a:endParaRPr>
          </a:p>
        </p:txBody>
      </p:sp>
      <p:sp>
        <p:nvSpPr>
          <p:cNvPr id="25" name="PlaceHolder 4"/>
          <p:cNvSpPr>
            <a:spLocks noGrp="1"/>
          </p:cNvSpPr>
          <p:nvPr>
            <p:ph type="body"/>
          </p:nvPr>
        </p:nvSpPr>
        <p:spPr>
          <a:xfrm>
            <a:off x="503280" y="3379320"/>
            <a:ext cx="9066240" cy="1740600"/>
          </a:xfrm>
          <a:prstGeom prst="rect">
            <a:avLst/>
          </a:prstGeom>
        </p:spPr>
        <p:txBody>
          <a:bodyPr lIns="0" rIns="0" tIns="32040" bIns="0">
            <a:normAutofit/>
          </a:bodyPr>
          <a:p>
            <a:endParaRPr b="0" lang="pt-BR" sz="36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3280" y="250920"/>
            <a:ext cx="9066240" cy="1046160"/>
          </a:xfrm>
          <a:prstGeom prst="rect">
            <a:avLst/>
          </a:prstGeom>
        </p:spPr>
        <p:txBody>
          <a:bodyPr lIns="0" rIns="0" tIns="0" bIns="0" anchor="ctr"/>
          <a:p>
            <a:pPr algn="ctr"/>
            <a:r>
              <a:rPr b="0" lang="pt-BR" sz="4900" spc="-1" strike="noStrike">
                <a:solidFill>
                  <a:srgbClr val="000000"/>
                </a:solidFill>
                <a:latin typeface="Arial"/>
              </a:rPr>
              <a:t>Clique para editar o formato do texto do título</a:t>
            </a:r>
            <a:endParaRPr b="0" lang="pt-BR" sz="4900" spc="-1" strike="noStrike">
              <a:solidFill>
                <a:srgbClr val="000000"/>
              </a:solidFill>
              <a:latin typeface="Arial"/>
            </a:endParaRPr>
          </a:p>
        </p:txBody>
      </p:sp>
      <p:sp>
        <p:nvSpPr>
          <p:cNvPr id="1" name="PlaceHolder 2"/>
          <p:cNvSpPr>
            <a:spLocks noGrp="1"/>
          </p:cNvSpPr>
          <p:nvPr>
            <p:ph type="body"/>
          </p:nvPr>
        </p:nvSpPr>
        <p:spPr>
          <a:xfrm>
            <a:off x="503280" y="1473120"/>
            <a:ext cx="9066240" cy="3649680"/>
          </a:xfrm>
          <a:prstGeom prst="rect">
            <a:avLst/>
          </a:prstGeom>
        </p:spPr>
        <p:txBody>
          <a:bodyPr lIns="0" rIns="0" tIns="32040" bIns="0">
            <a:normAutofit/>
          </a:bodyPr>
          <a:p>
            <a:pPr marL="342720" indent="-342720">
              <a:spcBef>
                <a:spcPts val="1573"/>
              </a:spcBef>
            </a:pPr>
            <a:r>
              <a:rPr b="0" lang="pt-BR" sz="3600" spc="-1" strike="noStrike">
                <a:solidFill>
                  <a:srgbClr val="000000"/>
                </a:solidFill>
                <a:latin typeface="Arial"/>
              </a:rPr>
              <a:t>Clique para editar o formato do texto da estrutura de tópicos</a:t>
            </a:r>
            <a:endParaRPr b="0" lang="pt-BR" sz="3600" spc="-1" strike="noStrike">
              <a:solidFill>
                <a:srgbClr val="000000"/>
              </a:solidFill>
              <a:latin typeface="Arial"/>
            </a:endParaRPr>
          </a:p>
          <a:p>
            <a:pPr lvl="1" marL="342720" indent="-342720">
              <a:spcBef>
                <a:spcPts val="1573"/>
              </a:spcBef>
              <a:buClr>
                <a:srgbClr val="000000"/>
              </a:buClr>
              <a:buFont typeface="Times New Roman"/>
              <a:buChar char="–"/>
            </a:pPr>
            <a:r>
              <a:rPr b="0" lang="pt-BR" sz="3600" spc="-1" strike="noStrike">
                <a:solidFill>
                  <a:srgbClr val="000000"/>
                </a:solidFill>
                <a:latin typeface="Arial"/>
              </a:rPr>
              <a:t>2.º nível da estrutura de tópicos</a:t>
            </a:r>
            <a:endParaRPr b="0" lang="pt-BR" sz="3600" spc="-1" strike="noStrike">
              <a:solidFill>
                <a:srgbClr val="000000"/>
              </a:solidFill>
              <a:latin typeface="Arial"/>
            </a:endParaRPr>
          </a:p>
          <a:p>
            <a:pPr lvl="2" marL="342720" indent="-342720">
              <a:spcBef>
                <a:spcPts val="1573"/>
              </a:spcBef>
              <a:buClr>
                <a:srgbClr val="000000"/>
              </a:buClr>
              <a:buFont typeface="Times New Roman"/>
              <a:buChar char="•"/>
            </a:pPr>
            <a:r>
              <a:rPr b="0" lang="pt-BR" sz="3600" spc="-1" strike="noStrike">
                <a:solidFill>
                  <a:srgbClr val="000000"/>
                </a:solidFill>
                <a:latin typeface="Arial"/>
              </a:rPr>
              <a:t>3.º nível da estrutura de tópicos</a:t>
            </a:r>
            <a:endParaRPr b="0" lang="pt-BR" sz="3600" spc="-1" strike="noStrike">
              <a:solidFill>
                <a:srgbClr val="000000"/>
              </a:solidFill>
              <a:latin typeface="Arial"/>
            </a:endParaRPr>
          </a:p>
          <a:p>
            <a:pPr lvl="3" marL="342720" indent="-342720">
              <a:spcBef>
                <a:spcPts val="1573"/>
              </a:spcBef>
              <a:buClr>
                <a:srgbClr val="000000"/>
              </a:buClr>
              <a:buFont typeface="Times New Roman"/>
              <a:buChar char="–"/>
            </a:pPr>
            <a:r>
              <a:rPr b="0" lang="pt-BR" sz="3600" spc="-1" strike="noStrike">
                <a:solidFill>
                  <a:srgbClr val="000000"/>
                </a:solidFill>
                <a:latin typeface="Arial"/>
              </a:rPr>
              <a:t>4.º nível da estrutura de tópicos</a:t>
            </a:r>
            <a:endParaRPr b="0" lang="pt-BR" sz="3600" spc="-1" strike="noStrike">
              <a:solidFill>
                <a:srgbClr val="000000"/>
              </a:solidFill>
              <a:latin typeface="Arial"/>
            </a:endParaRPr>
          </a:p>
          <a:p>
            <a:pPr lvl="4" marL="342720" indent="-342720">
              <a:spcBef>
                <a:spcPts val="1573"/>
              </a:spcBef>
              <a:buClr>
                <a:srgbClr val="000000"/>
              </a:buClr>
              <a:buFont typeface="Times New Roman"/>
              <a:buChar char="»"/>
            </a:pPr>
            <a:r>
              <a:rPr b="0" lang="pt-BR" sz="3600" spc="-1" strike="noStrike">
                <a:solidFill>
                  <a:srgbClr val="000000"/>
                </a:solidFill>
                <a:latin typeface="Arial"/>
              </a:rPr>
              <a:t>5.º nível da estrutura de tópicos</a:t>
            </a:r>
            <a:endParaRPr b="0" lang="pt-BR" sz="3600" spc="-1" strike="noStrike">
              <a:solidFill>
                <a:srgbClr val="000000"/>
              </a:solidFill>
              <a:latin typeface="Arial"/>
            </a:endParaRPr>
          </a:p>
          <a:p>
            <a:pPr lvl="5" marL="342720" indent="-342720">
              <a:spcBef>
                <a:spcPts val="1573"/>
              </a:spcBef>
              <a:buClr>
                <a:srgbClr val="000000"/>
              </a:buClr>
              <a:buFont typeface="Times New Roman"/>
              <a:buChar char="»"/>
            </a:pPr>
            <a:r>
              <a:rPr b="0" lang="pt-BR" sz="3600" spc="-1" strike="noStrike">
                <a:solidFill>
                  <a:srgbClr val="000000"/>
                </a:solidFill>
                <a:latin typeface="Arial"/>
              </a:rPr>
              <a:t>6.º nível da estrutura de tópicos</a:t>
            </a:r>
            <a:endParaRPr b="0" lang="pt-BR" sz="3600" spc="-1" strike="noStrike">
              <a:solidFill>
                <a:srgbClr val="000000"/>
              </a:solidFill>
              <a:latin typeface="Arial"/>
            </a:endParaRPr>
          </a:p>
          <a:p>
            <a:pPr lvl="6" marL="342720" indent="-342720">
              <a:spcBef>
                <a:spcPts val="1573"/>
              </a:spcBef>
              <a:buClr>
                <a:srgbClr val="000000"/>
              </a:buClr>
              <a:buFont typeface="Times New Roman"/>
              <a:buChar char="»"/>
            </a:pPr>
            <a:r>
              <a:rPr b="0" lang="pt-BR" sz="3600" spc="-1" strike="noStrike">
                <a:solidFill>
                  <a:srgbClr val="000000"/>
                </a:solidFill>
                <a:latin typeface="Arial"/>
              </a:rPr>
              <a:t>7.º nível da estrutura de tópicos</a:t>
            </a:r>
            <a:endParaRPr b="0" lang="pt-BR" sz="3600" spc="-1" strike="noStrike">
              <a:solidFill>
                <a:srgbClr val="000000"/>
              </a:solidFill>
              <a:latin typeface="Arial"/>
            </a:endParaRPr>
          </a:p>
        </p:txBody>
      </p:sp>
      <p:sp>
        <p:nvSpPr>
          <p:cNvPr id="2" name="PlaceHolder 3"/>
          <p:cNvSpPr>
            <a:spLocks noGrp="1"/>
          </p:cNvSpPr>
          <p:nvPr>
            <p:ph type="dt"/>
          </p:nvPr>
        </p:nvSpPr>
        <p:spPr>
          <a:xfrm>
            <a:off x="502920" y="5738400"/>
            <a:ext cx="2343240" cy="428760"/>
          </a:xfrm>
          <a:prstGeom prst="rect">
            <a:avLst/>
          </a:prstGeom>
        </p:spPr>
        <p:txBody>
          <a:bodyPr lIns="0" rIns="0" tIns="0" bIns="0"/>
          <a:p>
            <a:pPr/>
            <a:endParaRPr b="0" lang="pt-BR" sz="1800" spc="-1" strike="noStrike">
              <a:solidFill>
                <a:srgbClr val="ffffff"/>
              </a:solidFill>
              <a:latin typeface="Arial"/>
            </a:endParaRPr>
          </a:p>
        </p:txBody>
      </p:sp>
      <p:sp>
        <p:nvSpPr>
          <p:cNvPr id="3" name="PlaceHolder 4"/>
          <p:cNvSpPr>
            <a:spLocks noGrp="1"/>
          </p:cNvSpPr>
          <p:nvPr>
            <p:ph type="ftr"/>
          </p:nvPr>
        </p:nvSpPr>
        <p:spPr>
          <a:xfrm>
            <a:off x="3447720" y="5738400"/>
            <a:ext cx="3190680" cy="428760"/>
          </a:xfrm>
          <a:prstGeom prst="rect">
            <a:avLst/>
          </a:prstGeom>
        </p:spPr>
        <p:txBody>
          <a:bodyPr lIns="0" rIns="0" tIns="0" bIns="0"/>
          <a:p>
            <a:pPr/>
            <a:endParaRPr b="0" lang="pt-BR" sz="1800" spc="-1" strike="noStrike">
              <a:solidFill>
                <a:srgbClr val="ffffff"/>
              </a:solidFill>
              <a:latin typeface="Arial"/>
            </a:endParaRPr>
          </a:p>
        </p:txBody>
      </p:sp>
      <p:sp>
        <p:nvSpPr>
          <p:cNvPr id="4" name="PlaceHolder 5"/>
          <p:cNvSpPr>
            <a:spLocks noGrp="1"/>
          </p:cNvSpPr>
          <p:nvPr>
            <p:ph type="sldNum"/>
          </p:nvPr>
        </p:nvSpPr>
        <p:spPr>
          <a:xfrm>
            <a:off x="7227360" y="5738400"/>
            <a:ext cx="2343240" cy="428760"/>
          </a:xfrm>
          <a:prstGeom prst="rect">
            <a:avLst/>
          </a:prstGeom>
        </p:spPr>
        <p:txBody>
          <a:bodyPr lIns="0" rIns="0" tIns="0" bIns="0"/>
          <a:p>
            <a:pPr algn="r">
              <a:lnSpc>
                <a:spcPct val="93000"/>
              </a:lnSpc>
            </a:pPr>
            <a:fld id="{35043F9A-5D72-43E2-87F3-10CDDF6939BC}" type="slidenum">
              <a:rPr b="0" lang="pt-BR" sz="1400" spc="-1" strike="noStrike">
                <a:solidFill>
                  <a:srgbClr val="000000"/>
                </a:solidFill>
                <a:latin typeface="Times New Roman"/>
                <a:ea typeface="Segoe UI"/>
              </a:rPr>
              <a:t>&lt;número&gt;</a:t>
            </a:fld>
            <a:endParaRPr b="0" lang="pt-BR" sz="14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0" name="Imagem 1" descr=""/>
          <p:cNvPicPr/>
          <p:nvPr/>
        </p:nvPicPr>
        <p:blipFill>
          <a:blip r:embed="rId1"/>
          <a:stretch/>
        </p:blipFill>
        <p:spPr>
          <a:xfrm>
            <a:off x="0" y="0"/>
            <a:ext cx="10080720" cy="6300720"/>
          </a:xfrm>
          <a:prstGeom prst="rect">
            <a:avLst/>
          </a:prstGeom>
          <a:ln>
            <a:noFill/>
          </a:ln>
        </p:spPr>
      </p:pic>
      <p:sp>
        <p:nvSpPr>
          <p:cNvPr id="51" name="TextShape 1"/>
          <p:cNvSpPr txBox="1"/>
          <p:nvPr/>
        </p:nvSpPr>
        <p:spPr>
          <a:xfrm>
            <a:off x="1347840" y="2070000"/>
            <a:ext cx="7508880" cy="1944720"/>
          </a:xfrm>
          <a:prstGeom prst="rect">
            <a:avLst/>
          </a:prstGeom>
          <a:noFill/>
          <a:ln>
            <a:noFill/>
          </a:ln>
        </p:spPr>
        <p:txBody>
          <a:bodyPr lIns="0" rIns="0" tIns="0" bIns="0" anchor="ctr"/>
          <a:p>
            <a:pPr algn="ctr">
              <a:lnSpc>
                <a:spcPts val="4000"/>
              </a:lnSpc>
            </a:pPr>
            <a:r>
              <a:rPr b="1" lang="pt-BR" sz="4400" spc="-1" strike="noStrike">
                <a:solidFill>
                  <a:srgbClr val="ffffff"/>
                </a:solidFill>
                <a:latin typeface="Arial"/>
              </a:rPr>
              <a:t>Capa para inserir o </a:t>
            </a:r>
            <a:br/>
            <a:r>
              <a:rPr b="1" lang="pt-BR" sz="4400" spc="-1" strike="noStrike">
                <a:solidFill>
                  <a:srgbClr val="ffffff"/>
                </a:solidFill>
                <a:latin typeface="Arial"/>
              </a:rPr>
              <a:t>título da apresentação</a:t>
            </a:r>
            <a:br/>
            <a:r>
              <a:rPr b="0" lang="pt-BR" sz="2000" spc="-1" strike="noStrike">
                <a:solidFill>
                  <a:srgbClr val="1474c9"/>
                </a:solidFill>
                <a:latin typeface="Arial"/>
              </a:rPr>
              <a:t>Lorem ipsum dolor sit amet</a:t>
            </a:r>
            <a:endParaRPr b="0" lang="pt-BR" sz="2000" spc="-1" strike="noStrike">
              <a:solidFill>
                <a:srgbClr val="000000"/>
              </a:solidFill>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2" name="Imagem 2" descr=""/>
          <p:cNvPicPr/>
          <p:nvPr/>
        </p:nvPicPr>
        <p:blipFill>
          <a:blip r:embed="rId1"/>
          <a:stretch/>
        </p:blipFill>
        <p:spPr>
          <a:xfrm>
            <a:off x="0" y="0"/>
            <a:ext cx="10080720" cy="6300720"/>
          </a:xfrm>
          <a:prstGeom prst="rect">
            <a:avLst/>
          </a:prstGeom>
          <a:ln>
            <a:noFill/>
          </a:ln>
        </p:spPr>
      </p:pic>
      <p:sp>
        <p:nvSpPr>
          <p:cNvPr id="53" name="CustomShape 1"/>
          <p:cNvSpPr/>
          <p:nvPr/>
        </p:nvSpPr>
        <p:spPr>
          <a:xfrm>
            <a:off x="360360" y="485640"/>
            <a:ext cx="6912000" cy="5329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lnSpc>
                <a:spcPct val="93000"/>
              </a:lnSpc>
            </a:pPr>
            <a:r>
              <a:rPr b="1" lang="pt-BR" sz="3200" spc="-1" strike="noStrike">
                <a:solidFill>
                  <a:srgbClr val="22228b"/>
                </a:solidFill>
                <a:latin typeface="Arial"/>
              </a:rPr>
              <a:t>Título da página</a:t>
            </a:r>
            <a:endParaRPr b="0" lang="pt-BR" sz="3200" spc="-1" strike="noStrike">
              <a:solidFill>
                <a:srgbClr val="ffffff"/>
              </a:solidFill>
              <a:latin typeface="Arial"/>
            </a:endParaRPr>
          </a:p>
          <a:p>
            <a:pPr>
              <a:lnSpc>
                <a:spcPct val="93000"/>
              </a:lnSpc>
            </a:pPr>
            <a:endParaRPr b="0" lang="pt-BR" sz="3200" spc="-1" strike="noStrike">
              <a:solidFill>
                <a:srgbClr val="ffffff"/>
              </a:solidFill>
              <a:latin typeface="Arial"/>
            </a:endParaRPr>
          </a:p>
          <a:p>
            <a:pPr>
              <a:lnSpc>
                <a:spcPct val="93000"/>
              </a:lnSpc>
            </a:pPr>
            <a:r>
              <a:rPr b="0" lang="pt-BR" sz="1600" spc="-1" strike="noStrike">
                <a:solidFill>
                  <a:srgbClr val="262626"/>
                </a:solidFill>
                <a:latin typeface="Arial"/>
              </a:rPr>
              <a:t>Lorem ipsum dolor sit amet, consectetur adipiscing elit, sed do eiusmod tempor incididunt ut labore et dolore magna aliqua. Ut enim ad minim veniam, quis nostrud exercitation ullamco laboris nisi ut aliquip ex ea commodo consequat.</a:t>
            </a:r>
            <a:endParaRPr b="0" lang="pt-BR" sz="1600" spc="-1" strike="noStrike">
              <a:solidFill>
                <a:srgbClr val="ffffff"/>
              </a:solidFill>
              <a:latin typeface="Arial"/>
            </a:endParaRPr>
          </a:p>
          <a:p>
            <a:pPr>
              <a:lnSpc>
                <a:spcPct val="93000"/>
              </a:lnSpc>
            </a:pPr>
            <a:endParaRPr b="0" lang="pt-BR" sz="1600" spc="-1" strike="noStrike">
              <a:solidFill>
                <a:srgbClr val="ffffff"/>
              </a:solidFill>
              <a:latin typeface="Arial"/>
            </a:endParaRPr>
          </a:p>
          <a:p>
            <a:pPr>
              <a:lnSpc>
                <a:spcPct val="93000"/>
              </a:lnSpc>
            </a:pPr>
            <a:r>
              <a:rPr b="0" lang="pt-BR" sz="1600" spc="-1" strike="noStrike">
                <a:solidFill>
                  <a:srgbClr val="262626"/>
                </a:solidFill>
                <a:latin typeface="Arial"/>
              </a:rPr>
              <a:t>Duis aute irure dolor in reprehenderit in voluptate velit esse cillum dolore eu fugiat nulla pariatur. Excepteur sint occaecat cupidatat non proident, sunt in culpa qui officia deserunt mollit anim id est laborum</a:t>
            </a:r>
            <a:endParaRPr b="0" lang="pt-BR" sz="1600" spc="-1" strike="noStrike">
              <a:solidFill>
                <a:srgbClr val="ffffff"/>
              </a:solidFill>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4" name="Imagem 1" descr=""/>
          <p:cNvPicPr/>
          <p:nvPr/>
        </p:nvPicPr>
        <p:blipFill>
          <a:blip r:embed="rId1"/>
          <a:stretch/>
        </p:blipFill>
        <p:spPr>
          <a:xfrm>
            <a:off x="-289080" y="0"/>
            <a:ext cx="7964640" cy="6300720"/>
          </a:xfrm>
          <a:prstGeom prst="rect">
            <a:avLst/>
          </a:prstGeom>
          <a:ln>
            <a:noFill/>
          </a:ln>
        </p:spPr>
      </p:pic>
      <p:sp>
        <p:nvSpPr>
          <p:cNvPr id="55" name="CustomShape 1"/>
          <p:cNvSpPr/>
          <p:nvPr/>
        </p:nvSpPr>
        <p:spPr>
          <a:xfrm>
            <a:off x="503280" y="5472000"/>
            <a:ext cx="504036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rmAutofit/>
          </a:bodyPr>
          <a:p>
            <a:pPr>
              <a:lnSpc>
                <a:spcPct val="93000"/>
              </a:lnSpc>
            </a:pPr>
            <a:r>
              <a:rPr b="1" lang="pt-BR" sz="2200" spc="-1" strike="noStrike">
                <a:solidFill>
                  <a:srgbClr val="ffffff"/>
                </a:solidFill>
                <a:latin typeface="Arial"/>
              </a:rPr>
              <a:t>Exemplo de uso de imagem</a:t>
            </a:r>
            <a:endParaRPr b="0" lang="pt-BR" sz="2200" spc="-1" strike="noStrike">
              <a:solidFill>
                <a:srgbClr val="ffffff"/>
              </a:solidFill>
              <a:latin typeface="Arial"/>
            </a:endParaRPr>
          </a:p>
        </p:txBody>
      </p:sp>
      <p:pic>
        <p:nvPicPr>
          <p:cNvPr id="56" name="Imagem 1" descr=""/>
          <p:cNvPicPr/>
          <p:nvPr/>
        </p:nvPicPr>
        <p:blipFill>
          <a:blip r:embed="rId2"/>
          <a:stretch/>
        </p:blipFill>
        <p:spPr>
          <a:xfrm>
            <a:off x="7408800" y="0"/>
            <a:ext cx="2665440" cy="630072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7" name="Imagem 1" descr=""/>
          <p:cNvPicPr/>
          <p:nvPr/>
        </p:nvPicPr>
        <p:blipFill>
          <a:blip r:embed="rId1"/>
          <a:stretch/>
        </p:blipFill>
        <p:spPr>
          <a:xfrm>
            <a:off x="1706400" y="2265480"/>
            <a:ext cx="6667560" cy="1771560"/>
          </a:xfrm>
          <a:prstGeom prst="rect">
            <a:avLst/>
          </a:prstGeom>
          <a:ln>
            <a:noFill/>
          </a:ln>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465</TotalTime>
  <Application>LibreOffice/6.0.2.1$Windows_X86_64 LibreOffice_project/f7f06a8f319e4b62f9bc5095aa112a65d2f3ac89</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2018-06-21T11:28:29Z</dcterms:created>
  <dc:creator>Pedro Fernandes</dc:creator>
  <dc:description/>
  <dc:language>pt-BR</dc:language>
  <cp:lastModifiedBy>Pedro Fernandes</cp:lastModifiedBy>
  <dcterms:modified xsi:type="dcterms:W3CDTF">2021-10-22T13:01:17Z</dcterms:modified>
  <cp:revision>31</cp:revision>
  <dc:subject/>
  <dc:title>Texto texto texto texto</dc:title>
</cp:coreProperties>
</file>