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media/image1.png" ContentType="image/png"/>
  <Override PartName="/ppt/media/image2.png" ContentType="image/png"/>
  <Override PartName="/ppt/media/image3.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10080625" cy="63007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pt-BR" sz="4400" spc="-1" strike="noStrike">
                <a:latin typeface="Arial"/>
              </a:rPr>
              <a:t>Clique para mover o slide</a:t>
            </a:r>
            <a:endParaRPr b="0" lang="pt-BR"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pt-BR" sz="2000" spc="-1" strike="noStrike">
                <a:latin typeface="Arial"/>
              </a:rPr>
              <a:t>Clique para editar o formato de notas</a:t>
            </a:r>
            <a:endParaRPr b="0" lang="pt-BR"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pt-BR" sz="1400" spc="-1" strike="noStrike">
                <a:latin typeface="Times New Roman"/>
              </a:rPr>
              <a:t>&lt;cabeçalho&gt;</a:t>
            </a:r>
            <a:endParaRPr b="0" lang="pt-BR"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pt-BR" sz="1400" spc="-1" strike="noStrike">
                <a:latin typeface="Times New Roman"/>
              </a:rPr>
              <a:t>&lt;data/hora&gt;</a:t>
            </a:r>
            <a:endParaRPr b="0" lang="pt-BR"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pt-BR" sz="1400" spc="-1" strike="noStrike">
                <a:latin typeface="Times New Roman"/>
              </a:rPr>
              <a:t>&lt;rodapé&gt;</a:t>
            </a:r>
            <a:endParaRPr b="0" lang="pt-BR"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6A811C2-6590-4B82-A81D-0FED946E40A6}"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4278240" y="10156680"/>
            <a:ext cx="3276000" cy="52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3000"/>
              </a:lnSpc>
            </a:pPr>
            <a:fld id="{C8A2BA3F-7EFB-4E14-B9F0-C63A86BE42A7}" type="slidenum">
              <a:rPr b="0" lang="pt-BR" sz="1400" spc="-1" strike="noStrike">
                <a:solidFill>
                  <a:srgbClr val="000000"/>
                </a:solidFill>
                <a:latin typeface="Times New Roman"/>
                <a:ea typeface="Microsoft YaHei"/>
              </a:rPr>
              <a:t>&lt;número&gt;</a:t>
            </a:fld>
            <a:endParaRPr b="0" lang="pt-BR" sz="1400" spc="-1" strike="noStrike">
              <a:latin typeface="Arial"/>
            </a:endParaRPr>
          </a:p>
        </p:txBody>
      </p:sp>
      <p:sp>
        <p:nvSpPr>
          <p:cNvPr id="47" name="PlaceHolder 1"/>
          <p:cNvSpPr>
            <a:spLocks noGrp="1"/>
          </p:cNvSpPr>
          <p:nvPr>
            <p:ph type="sldImg"/>
          </p:nvPr>
        </p:nvSpPr>
        <p:spPr>
          <a:xfrm>
            <a:off x="573120" y="812880"/>
            <a:ext cx="6412680" cy="4007520"/>
          </a:xfrm>
          <a:prstGeom prst="rect">
            <a:avLst/>
          </a:prstGeom>
        </p:spPr>
      </p:sp>
      <p:sp>
        <p:nvSpPr>
          <p:cNvPr id="48" name="PlaceHolder 2"/>
          <p:cNvSpPr>
            <a:spLocks noGrp="1"/>
          </p:cNvSpPr>
          <p:nvPr>
            <p:ph type="body"/>
          </p:nvPr>
        </p:nvSpPr>
        <p:spPr>
          <a:xfrm>
            <a:off x="755280" y="5078520"/>
            <a:ext cx="6047640" cy="4811040"/>
          </a:xfrm>
          <a:prstGeom prst="rect">
            <a:avLst/>
          </a:prstGeom>
        </p:spPr>
        <p:txBody>
          <a:bodyPr lIns="0" rIns="0" tIns="0" bIns="0" anchor="ctr">
            <a:noAutofit/>
          </a:bodyPr>
          <a:p>
            <a:endParaRPr b="0" lang="pt-BR"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CustomShape 1"/>
          <p:cNvSpPr/>
          <p:nvPr/>
        </p:nvSpPr>
        <p:spPr>
          <a:xfrm>
            <a:off x="4278240" y="10156680"/>
            <a:ext cx="3276000" cy="52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3000"/>
              </a:lnSpc>
            </a:pPr>
            <a:fld id="{C179559A-7E50-40C9-8925-C6511447F7CA}" type="slidenum">
              <a:rPr b="0" lang="pt-BR" sz="1400" spc="-1" strike="noStrike">
                <a:solidFill>
                  <a:srgbClr val="000000"/>
                </a:solidFill>
                <a:latin typeface="Times New Roman"/>
                <a:ea typeface="Microsoft YaHei"/>
              </a:rPr>
              <a:t>&lt;número&gt;</a:t>
            </a:fld>
            <a:endParaRPr b="0" lang="pt-BR" sz="1400" spc="-1" strike="noStrike">
              <a:latin typeface="Arial"/>
            </a:endParaRPr>
          </a:p>
        </p:txBody>
      </p:sp>
      <p:sp>
        <p:nvSpPr>
          <p:cNvPr id="50" name="PlaceHolder 1"/>
          <p:cNvSpPr>
            <a:spLocks noGrp="1"/>
          </p:cNvSpPr>
          <p:nvPr>
            <p:ph type="sldImg"/>
          </p:nvPr>
        </p:nvSpPr>
        <p:spPr>
          <a:xfrm>
            <a:off x="573120" y="812880"/>
            <a:ext cx="6412680" cy="4007520"/>
          </a:xfrm>
          <a:prstGeom prst="rect">
            <a:avLst/>
          </a:prstGeom>
        </p:spPr>
      </p:sp>
      <p:sp>
        <p:nvSpPr>
          <p:cNvPr id="51" name="PlaceHolder 2"/>
          <p:cNvSpPr>
            <a:spLocks noGrp="1"/>
          </p:cNvSpPr>
          <p:nvPr>
            <p:ph type="body"/>
          </p:nvPr>
        </p:nvSpPr>
        <p:spPr>
          <a:xfrm>
            <a:off x="755280" y="5078520"/>
            <a:ext cx="6047640" cy="4811040"/>
          </a:xfrm>
          <a:prstGeom prst="rect">
            <a:avLst/>
          </a:prstGeom>
        </p:spPr>
        <p:txBody>
          <a:bodyPr lIns="0" rIns="0" tIns="0" bIns="0" anchor="ctr">
            <a:noAutofit/>
          </a:bodyPr>
          <a:p>
            <a:endParaRPr b="0" lang="pt-BR"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278240" y="10156680"/>
            <a:ext cx="3276000" cy="52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3000"/>
              </a:lnSpc>
            </a:pPr>
            <a:fld id="{D4CA05D3-C61B-4609-9213-FD533CC75D81}" type="slidenum">
              <a:rPr b="0" lang="pt-BR" sz="1400" spc="-1" strike="noStrike">
                <a:solidFill>
                  <a:srgbClr val="000000"/>
                </a:solidFill>
                <a:latin typeface="Times New Roman"/>
                <a:ea typeface="Microsoft YaHei"/>
              </a:rPr>
              <a:t>&lt;número&gt;</a:t>
            </a:fld>
            <a:endParaRPr b="0" lang="pt-BR" sz="1400" spc="-1" strike="noStrike">
              <a:latin typeface="Arial"/>
            </a:endParaRPr>
          </a:p>
        </p:txBody>
      </p:sp>
      <p:sp>
        <p:nvSpPr>
          <p:cNvPr id="53" name="PlaceHolder 1"/>
          <p:cNvSpPr>
            <a:spLocks noGrp="1"/>
          </p:cNvSpPr>
          <p:nvPr>
            <p:ph type="sldImg"/>
          </p:nvPr>
        </p:nvSpPr>
        <p:spPr>
          <a:xfrm>
            <a:off x="573120" y="812880"/>
            <a:ext cx="6412680" cy="4007520"/>
          </a:xfrm>
          <a:prstGeom prst="rect">
            <a:avLst/>
          </a:prstGeom>
        </p:spPr>
      </p:sp>
      <p:sp>
        <p:nvSpPr>
          <p:cNvPr id="54" name="PlaceHolder 2"/>
          <p:cNvSpPr>
            <a:spLocks noGrp="1"/>
          </p:cNvSpPr>
          <p:nvPr>
            <p:ph type="body"/>
          </p:nvPr>
        </p:nvSpPr>
        <p:spPr>
          <a:xfrm>
            <a:off x="755280" y="5078520"/>
            <a:ext cx="6047640" cy="4811040"/>
          </a:xfrm>
          <a:prstGeom prst="rect">
            <a:avLst/>
          </a:prstGeom>
        </p:spPr>
        <p:txBody>
          <a:bodyPr lIns="0" rIns="0" tIns="0" bIns="0" anchor="ctr">
            <a:noAutofit/>
          </a:bodyPr>
          <a:p>
            <a:endParaRPr b="0" lang="pt-B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24" name="PlaceHolder 2"/>
          <p:cNvSpPr>
            <a:spLocks noGrp="1"/>
          </p:cNvSpPr>
          <p:nvPr>
            <p:ph type="body"/>
          </p:nvPr>
        </p:nvSpPr>
        <p:spPr>
          <a:xfrm>
            <a:off x="504000" y="1474200"/>
            <a:ext cx="9072000" cy="1742760"/>
          </a:xfrm>
          <a:prstGeom prst="rect">
            <a:avLst/>
          </a:prstGeom>
        </p:spPr>
        <p:txBody>
          <a:bodyPr lIns="0" rIns="0" tIns="0" bIns="0">
            <a:normAutofit/>
          </a:bodyPr>
          <a:p>
            <a:endParaRPr b="0" lang="pt-BR" sz="3200" spc="-1" strike="noStrike">
              <a:latin typeface="Arial"/>
            </a:endParaRPr>
          </a:p>
        </p:txBody>
      </p:sp>
      <p:sp>
        <p:nvSpPr>
          <p:cNvPr id="25" name="PlaceHolder 3"/>
          <p:cNvSpPr>
            <a:spLocks noGrp="1"/>
          </p:cNvSpPr>
          <p:nvPr>
            <p:ph type="body"/>
          </p:nvPr>
        </p:nvSpPr>
        <p:spPr>
          <a:xfrm>
            <a:off x="504000" y="3382920"/>
            <a:ext cx="9072000" cy="17427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27" name="PlaceHolder 2"/>
          <p:cNvSpPr>
            <a:spLocks noGrp="1"/>
          </p:cNvSpPr>
          <p:nvPr>
            <p:ph type="body"/>
          </p:nvPr>
        </p:nvSpPr>
        <p:spPr>
          <a:xfrm>
            <a:off x="504000" y="1474200"/>
            <a:ext cx="4426920" cy="1742760"/>
          </a:xfrm>
          <a:prstGeom prst="rect">
            <a:avLst/>
          </a:prstGeom>
        </p:spPr>
        <p:txBody>
          <a:bodyPr lIns="0" rIns="0" tIns="0" bIns="0">
            <a:normAutofit/>
          </a:bodyPr>
          <a:p>
            <a:endParaRPr b="0" lang="pt-BR" sz="3200" spc="-1" strike="noStrike">
              <a:latin typeface="Arial"/>
            </a:endParaRPr>
          </a:p>
        </p:txBody>
      </p:sp>
      <p:sp>
        <p:nvSpPr>
          <p:cNvPr id="28" name="PlaceHolder 3"/>
          <p:cNvSpPr>
            <a:spLocks noGrp="1"/>
          </p:cNvSpPr>
          <p:nvPr>
            <p:ph type="body"/>
          </p:nvPr>
        </p:nvSpPr>
        <p:spPr>
          <a:xfrm>
            <a:off x="5152680" y="1474200"/>
            <a:ext cx="4426920" cy="1742760"/>
          </a:xfrm>
          <a:prstGeom prst="rect">
            <a:avLst/>
          </a:prstGeom>
        </p:spPr>
        <p:txBody>
          <a:bodyPr lIns="0" rIns="0" tIns="0" bIns="0">
            <a:normAutofit/>
          </a:bodyPr>
          <a:p>
            <a:endParaRPr b="0" lang="pt-BR" sz="3200" spc="-1" strike="noStrike">
              <a:latin typeface="Arial"/>
            </a:endParaRPr>
          </a:p>
        </p:txBody>
      </p:sp>
      <p:sp>
        <p:nvSpPr>
          <p:cNvPr id="29" name="PlaceHolder 4"/>
          <p:cNvSpPr>
            <a:spLocks noGrp="1"/>
          </p:cNvSpPr>
          <p:nvPr>
            <p:ph type="body"/>
          </p:nvPr>
        </p:nvSpPr>
        <p:spPr>
          <a:xfrm>
            <a:off x="504000" y="3382920"/>
            <a:ext cx="4426920" cy="1742760"/>
          </a:xfrm>
          <a:prstGeom prst="rect">
            <a:avLst/>
          </a:prstGeom>
        </p:spPr>
        <p:txBody>
          <a:bodyPr lIns="0" rIns="0" tIns="0" bIns="0">
            <a:normAutofit/>
          </a:bodyPr>
          <a:p>
            <a:endParaRPr b="0" lang="pt-BR" sz="3200" spc="-1" strike="noStrike">
              <a:latin typeface="Arial"/>
            </a:endParaRPr>
          </a:p>
        </p:txBody>
      </p:sp>
      <p:sp>
        <p:nvSpPr>
          <p:cNvPr id="30" name="PlaceHolder 5"/>
          <p:cNvSpPr>
            <a:spLocks noGrp="1"/>
          </p:cNvSpPr>
          <p:nvPr>
            <p:ph type="body"/>
          </p:nvPr>
        </p:nvSpPr>
        <p:spPr>
          <a:xfrm>
            <a:off x="5152680" y="3382920"/>
            <a:ext cx="4426920" cy="174276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32" name="PlaceHolder 2"/>
          <p:cNvSpPr>
            <a:spLocks noGrp="1"/>
          </p:cNvSpPr>
          <p:nvPr>
            <p:ph type="body"/>
          </p:nvPr>
        </p:nvSpPr>
        <p:spPr>
          <a:xfrm>
            <a:off x="504000" y="1474200"/>
            <a:ext cx="2921040" cy="1742760"/>
          </a:xfrm>
          <a:prstGeom prst="rect">
            <a:avLst/>
          </a:prstGeom>
        </p:spPr>
        <p:txBody>
          <a:bodyPr lIns="0" rIns="0" tIns="0" bIns="0">
            <a:normAutofit/>
          </a:bodyPr>
          <a:p>
            <a:endParaRPr b="0" lang="pt-BR" sz="3200" spc="-1" strike="noStrike">
              <a:latin typeface="Arial"/>
            </a:endParaRPr>
          </a:p>
        </p:txBody>
      </p:sp>
      <p:sp>
        <p:nvSpPr>
          <p:cNvPr id="33" name="PlaceHolder 3"/>
          <p:cNvSpPr>
            <a:spLocks noGrp="1"/>
          </p:cNvSpPr>
          <p:nvPr>
            <p:ph type="body"/>
          </p:nvPr>
        </p:nvSpPr>
        <p:spPr>
          <a:xfrm>
            <a:off x="3571560" y="1474200"/>
            <a:ext cx="2921040" cy="1742760"/>
          </a:xfrm>
          <a:prstGeom prst="rect">
            <a:avLst/>
          </a:prstGeom>
        </p:spPr>
        <p:txBody>
          <a:bodyPr lIns="0" rIns="0" tIns="0" bIns="0">
            <a:normAutofit/>
          </a:bodyPr>
          <a:p>
            <a:endParaRPr b="0" lang="pt-BR" sz="3200" spc="-1" strike="noStrike">
              <a:latin typeface="Arial"/>
            </a:endParaRPr>
          </a:p>
        </p:txBody>
      </p:sp>
      <p:sp>
        <p:nvSpPr>
          <p:cNvPr id="34" name="PlaceHolder 4"/>
          <p:cNvSpPr>
            <a:spLocks noGrp="1"/>
          </p:cNvSpPr>
          <p:nvPr>
            <p:ph type="body"/>
          </p:nvPr>
        </p:nvSpPr>
        <p:spPr>
          <a:xfrm>
            <a:off x="6639120" y="1474200"/>
            <a:ext cx="2921040" cy="1742760"/>
          </a:xfrm>
          <a:prstGeom prst="rect">
            <a:avLst/>
          </a:prstGeom>
        </p:spPr>
        <p:txBody>
          <a:bodyPr lIns="0" rIns="0" tIns="0" bIns="0">
            <a:normAutofit/>
          </a:bodyPr>
          <a:p>
            <a:endParaRPr b="0" lang="pt-BR" sz="3200" spc="-1" strike="noStrike">
              <a:latin typeface="Arial"/>
            </a:endParaRPr>
          </a:p>
        </p:txBody>
      </p:sp>
      <p:sp>
        <p:nvSpPr>
          <p:cNvPr id="35" name="PlaceHolder 5"/>
          <p:cNvSpPr>
            <a:spLocks noGrp="1"/>
          </p:cNvSpPr>
          <p:nvPr>
            <p:ph type="body"/>
          </p:nvPr>
        </p:nvSpPr>
        <p:spPr>
          <a:xfrm>
            <a:off x="504000" y="3382920"/>
            <a:ext cx="2921040" cy="1742760"/>
          </a:xfrm>
          <a:prstGeom prst="rect">
            <a:avLst/>
          </a:prstGeom>
        </p:spPr>
        <p:txBody>
          <a:bodyPr lIns="0" rIns="0" tIns="0" bIns="0">
            <a:normAutofit/>
          </a:bodyPr>
          <a:p>
            <a:endParaRPr b="0" lang="pt-BR" sz="3200" spc="-1" strike="noStrike">
              <a:latin typeface="Arial"/>
            </a:endParaRPr>
          </a:p>
        </p:txBody>
      </p:sp>
      <p:sp>
        <p:nvSpPr>
          <p:cNvPr id="36" name="PlaceHolder 6"/>
          <p:cNvSpPr>
            <a:spLocks noGrp="1"/>
          </p:cNvSpPr>
          <p:nvPr>
            <p:ph type="body"/>
          </p:nvPr>
        </p:nvSpPr>
        <p:spPr>
          <a:xfrm>
            <a:off x="3571560" y="3382920"/>
            <a:ext cx="2921040" cy="1742760"/>
          </a:xfrm>
          <a:prstGeom prst="rect">
            <a:avLst/>
          </a:prstGeom>
        </p:spPr>
        <p:txBody>
          <a:bodyPr lIns="0" rIns="0" tIns="0" bIns="0">
            <a:normAutofit/>
          </a:bodyPr>
          <a:p>
            <a:endParaRPr b="0" lang="pt-BR" sz="3200" spc="-1" strike="noStrike">
              <a:latin typeface="Arial"/>
            </a:endParaRPr>
          </a:p>
        </p:txBody>
      </p:sp>
      <p:sp>
        <p:nvSpPr>
          <p:cNvPr id="37" name="PlaceHolder 7"/>
          <p:cNvSpPr>
            <a:spLocks noGrp="1"/>
          </p:cNvSpPr>
          <p:nvPr>
            <p:ph type="body"/>
          </p:nvPr>
        </p:nvSpPr>
        <p:spPr>
          <a:xfrm>
            <a:off x="6639120" y="3382920"/>
            <a:ext cx="2921040" cy="174276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3" name="PlaceHolder 2"/>
          <p:cNvSpPr>
            <a:spLocks noGrp="1"/>
          </p:cNvSpPr>
          <p:nvPr>
            <p:ph type="subTitle"/>
          </p:nvPr>
        </p:nvSpPr>
        <p:spPr>
          <a:xfrm>
            <a:off x="504000" y="1474200"/>
            <a:ext cx="9072000" cy="365400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5" name="PlaceHolder 2"/>
          <p:cNvSpPr>
            <a:spLocks noGrp="1"/>
          </p:cNvSpPr>
          <p:nvPr>
            <p:ph type="body"/>
          </p:nvPr>
        </p:nvSpPr>
        <p:spPr>
          <a:xfrm>
            <a:off x="504000" y="1474200"/>
            <a:ext cx="9072000" cy="365400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7" name="PlaceHolder 2"/>
          <p:cNvSpPr>
            <a:spLocks noGrp="1"/>
          </p:cNvSpPr>
          <p:nvPr>
            <p:ph type="body"/>
          </p:nvPr>
        </p:nvSpPr>
        <p:spPr>
          <a:xfrm>
            <a:off x="504000" y="1474200"/>
            <a:ext cx="4426920" cy="3654000"/>
          </a:xfrm>
          <a:prstGeom prst="rect">
            <a:avLst/>
          </a:prstGeom>
        </p:spPr>
        <p:txBody>
          <a:bodyPr lIns="0" rIns="0" tIns="0" bIns="0">
            <a:normAutofit/>
          </a:bodyPr>
          <a:p>
            <a:endParaRPr b="0" lang="pt-BR" sz="3200" spc="-1" strike="noStrike">
              <a:latin typeface="Arial"/>
            </a:endParaRPr>
          </a:p>
        </p:txBody>
      </p:sp>
      <p:sp>
        <p:nvSpPr>
          <p:cNvPr id="8" name="PlaceHolder 3"/>
          <p:cNvSpPr>
            <a:spLocks noGrp="1"/>
          </p:cNvSpPr>
          <p:nvPr>
            <p:ph type="body"/>
          </p:nvPr>
        </p:nvSpPr>
        <p:spPr>
          <a:xfrm>
            <a:off x="5152680" y="1474200"/>
            <a:ext cx="4426920" cy="365400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51280"/>
            <a:ext cx="9072000" cy="487584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12" name="PlaceHolder 2"/>
          <p:cNvSpPr>
            <a:spLocks noGrp="1"/>
          </p:cNvSpPr>
          <p:nvPr>
            <p:ph type="body"/>
          </p:nvPr>
        </p:nvSpPr>
        <p:spPr>
          <a:xfrm>
            <a:off x="504000" y="1474200"/>
            <a:ext cx="4426920" cy="1742760"/>
          </a:xfrm>
          <a:prstGeom prst="rect">
            <a:avLst/>
          </a:prstGeom>
        </p:spPr>
        <p:txBody>
          <a:bodyPr lIns="0" rIns="0" tIns="0" bIns="0">
            <a:normAutofit/>
          </a:bodyPr>
          <a:p>
            <a:endParaRPr b="0" lang="pt-BR" sz="3200" spc="-1" strike="noStrike">
              <a:latin typeface="Arial"/>
            </a:endParaRPr>
          </a:p>
        </p:txBody>
      </p:sp>
      <p:sp>
        <p:nvSpPr>
          <p:cNvPr id="13" name="PlaceHolder 3"/>
          <p:cNvSpPr>
            <a:spLocks noGrp="1"/>
          </p:cNvSpPr>
          <p:nvPr>
            <p:ph type="body"/>
          </p:nvPr>
        </p:nvSpPr>
        <p:spPr>
          <a:xfrm>
            <a:off x="5152680" y="1474200"/>
            <a:ext cx="4426920" cy="3654000"/>
          </a:xfrm>
          <a:prstGeom prst="rect">
            <a:avLst/>
          </a:prstGeom>
        </p:spPr>
        <p:txBody>
          <a:bodyPr lIns="0" rIns="0" tIns="0" bIns="0">
            <a:normAutofit/>
          </a:bodyPr>
          <a:p>
            <a:endParaRPr b="0" lang="pt-BR" sz="3200" spc="-1" strike="noStrike">
              <a:latin typeface="Arial"/>
            </a:endParaRPr>
          </a:p>
        </p:txBody>
      </p:sp>
      <p:sp>
        <p:nvSpPr>
          <p:cNvPr id="14" name="PlaceHolder 4"/>
          <p:cNvSpPr>
            <a:spLocks noGrp="1"/>
          </p:cNvSpPr>
          <p:nvPr>
            <p:ph type="body"/>
          </p:nvPr>
        </p:nvSpPr>
        <p:spPr>
          <a:xfrm>
            <a:off x="504000" y="3382920"/>
            <a:ext cx="4426920" cy="174276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16" name="PlaceHolder 2"/>
          <p:cNvSpPr>
            <a:spLocks noGrp="1"/>
          </p:cNvSpPr>
          <p:nvPr>
            <p:ph type="body"/>
          </p:nvPr>
        </p:nvSpPr>
        <p:spPr>
          <a:xfrm>
            <a:off x="504000" y="1474200"/>
            <a:ext cx="4426920" cy="3654000"/>
          </a:xfrm>
          <a:prstGeom prst="rect">
            <a:avLst/>
          </a:prstGeom>
        </p:spPr>
        <p:txBody>
          <a:bodyPr lIns="0" rIns="0" tIns="0" bIns="0">
            <a:normAutofit/>
          </a:bodyPr>
          <a:p>
            <a:endParaRPr b="0" lang="pt-BR" sz="3200" spc="-1" strike="noStrike">
              <a:latin typeface="Arial"/>
            </a:endParaRPr>
          </a:p>
        </p:txBody>
      </p:sp>
      <p:sp>
        <p:nvSpPr>
          <p:cNvPr id="17" name="PlaceHolder 3"/>
          <p:cNvSpPr>
            <a:spLocks noGrp="1"/>
          </p:cNvSpPr>
          <p:nvPr>
            <p:ph type="body"/>
          </p:nvPr>
        </p:nvSpPr>
        <p:spPr>
          <a:xfrm>
            <a:off x="5152680" y="1474200"/>
            <a:ext cx="4426920" cy="1742760"/>
          </a:xfrm>
          <a:prstGeom prst="rect">
            <a:avLst/>
          </a:prstGeom>
        </p:spPr>
        <p:txBody>
          <a:bodyPr lIns="0" rIns="0" tIns="0" bIns="0">
            <a:normAutofit/>
          </a:bodyPr>
          <a:p>
            <a:endParaRPr b="0" lang="pt-BR" sz="3200" spc="-1" strike="noStrike">
              <a:latin typeface="Arial"/>
            </a:endParaRPr>
          </a:p>
        </p:txBody>
      </p:sp>
      <p:sp>
        <p:nvSpPr>
          <p:cNvPr id="18" name="PlaceHolder 4"/>
          <p:cNvSpPr>
            <a:spLocks noGrp="1"/>
          </p:cNvSpPr>
          <p:nvPr>
            <p:ph type="body"/>
          </p:nvPr>
        </p:nvSpPr>
        <p:spPr>
          <a:xfrm>
            <a:off x="5152680" y="3382920"/>
            <a:ext cx="4426920" cy="174276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51280"/>
            <a:ext cx="9072000" cy="1051560"/>
          </a:xfrm>
          <a:prstGeom prst="rect">
            <a:avLst/>
          </a:prstGeom>
        </p:spPr>
        <p:txBody>
          <a:bodyPr lIns="0" rIns="0" tIns="0" bIns="0" anchor="ctr">
            <a:noAutofit/>
          </a:bodyPr>
          <a:p>
            <a:pPr algn="ctr"/>
            <a:endParaRPr b="0" lang="pt-BR" sz="4400" spc="-1" strike="noStrike">
              <a:latin typeface="Arial"/>
            </a:endParaRPr>
          </a:p>
        </p:txBody>
      </p:sp>
      <p:sp>
        <p:nvSpPr>
          <p:cNvPr id="20" name="PlaceHolder 2"/>
          <p:cNvSpPr>
            <a:spLocks noGrp="1"/>
          </p:cNvSpPr>
          <p:nvPr>
            <p:ph type="body"/>
          </p:nvPr>
        </p:nvSpPr>
        <p:spPr>
          <a:xfrm>
            <a:off x="504000" y="1474200"/>
            <a:ext cx="4426920" cy="1742760"/>
          </a:xfrm>
          <a:prstGeom prst="rect">
            <a:avLst/>
          </a:prstGeom>
        </p:spPr>
        <p:txBody>
          <a:bodyPr lIns="0" rIns="0" tIns="0" bIns="0">
            <a:normAutofit/>
          </a:bodyPr>
          <a:p>
            <a:endParaRPr b="0" lang="pt-BR" sz="3200" spc="-1" strike="noStrike">
              <a:latin typeface="Arial"/>
            </a:endParaRPr>
          </a:p>
        </p:txBody>
      </p:sp>
      <p:sp>
        <p:nvSpPr>
          <p:cNvPr id="21" name="PlaceHolder 3"/>
          <p:cNvSpPr>
            <a:spLocks noGrp="1"/>
          </p:cNvSpPr>
          <p:nvPr>
            <p:ph type="body"/>
          </p:nvPr>
        </p:nvSpPr>
        <p:spPr>
          <a:xfrm>
            <a:off x="5152680" y="1474200"/>
            <a:ext cx="4426920" cy="1742760"/>
          </a:xfrm>
          <a:prstGeom prst="rect">
            <a:avLst/>
          </a:prstGeom>
        </p:spPr>
        <p:txBody>
          <a:bodyPr lIns="0" rIns="0" tIns="0" bIns="0">
            <a:normAutofit/>
          </a:bodyPr>
          <a:p>
            <a:endParaRPr b="0" lang="pt-BR" sz="3200" spc="-1" strike="noStrike">
              <a:latin typeface="Arial"/>
            </a:endParaRPr>
          </a:p>
        </p:txBody>
      </p:sp>
      <p:sp>
        <p:nvSpPr>
          <p:cNvPr id="22" name="PlaceHolder 4"/>
          <p:cNvSpPr>
            <a:spLocks noGrp="1"/>
          </p:cNvSpPr>
          <p:nvPr>
            <p:ph type="body"/>
          </p:nvPr>
        </p:nvSpPr>
        <p:spPr>
          <a:xfrm>
            <a:off x="504000" y="3382920"/>
            <a:ext cx="9072000" cy="174276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51280"/>
            <a:ext cx="9072000" cy="1051560"/>
          </a:xfrm>
          <a:prstGeom prst="rect">
            <a:avLst/>
          </a:prstGeom>
        </p:spPr>
        <p:txBody>
          <a:bodyPr lIns="0" rIns="0" tIns="0" bIns="0" anchor="ctr">
            <a:noAutofit/>
          </a:bodyPr>
          <a:p>
            <a:pPr algn="ctr"/>
            <a:r>
              <a:rPr b="0" lang="pt-BR" sz="4400" spc="-1" strike="noStrike">
                <a:latin typeface="Arial"/>
              </a:rPr>
              <a:t>Clique para editar o formato do texto do título</a:t>
            </a:r>
            <a:endParaRPr b="0" lang="pt-BR" sz="4400" spc="-1" strike="noStrike">
              <a:latin typeface="Arial"/>
            </a:endParaRPr>
          </a:p>
        </p:txBody>
      </p:sp>
      <p:sp>
        <p:nvSpPr>
          <p:cNvPr id="1" name="PlaceHolder 2"/>
          <p:cNvSpPr>
            <a:spLocks noGrp="1"/>
          </p:cNvSpPr>
          <p:nvPr>
            <p:ph type="body"/>
          </p:nvPr>
        </p:nvSpPr>
        <p:spPr>
          <a:xfrm>
            <a:off x="504000" y="1474200"/>
            <a:ext cx="9072000" cy="36540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4" name=""/>
          <p:cNvSpPr txBox="1"/>
          <p:nvPr/>
        </p:nvSpPr>
        <p:spPr>
          <a:xfrm>
            <a:off x="4320000" y="2368440"/>
            <a:ext cx="5400720" cy="1051560"/>
          </a:xfrm>
          <a:prstGeom prst="rect">
            <a:avLst/>
          </a:prstGeom>
          <a:noFill/>
          <a:ln w="0">
            <a:noFill/>
          </a:ln>
        </p:spPr>
        <p:txBody>
          <a:bodyPr lIns="0" rIns="0" tIns="0" bIns="0" anchor="ctr">
            <a:noAutofit/>
          </a:bodyPr>
          <a:p>
            <a:pPr algn="ctr"/>
            <a:r>
              <a:rPr b="0" lang="pt-BR" sz="4400" spc="-1" strike="noStrike">
                <a:latin typeface="Arial"/>
              </a:rPr>
              <a:t>Título do trabalho</a:t>
            </a:r>
            <a:endParaRPr b="0" lang="pt-BR"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5" name="CustomShape 1"/>
          <p:cNvSpPr/>
          <p:nvPr/>
        </p:nvSpPr>
        <p:spPr>
          <a:xfrm>
            <a:off x="360000" y="485280"/>
            <a:ext cx="6910920" cy="5328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oAutofit/>
          </a:bodyPr>
          <a:p>
            <a:pPr>
              <a:lnSpc>
                <a:spcPct val="93000"/>
              </a:lnSpc>
            </a:pPr>
            <a:r>
              <a:rPr b="1" lang="pt-BR" sz="3200" spc="-1" strike="noStrike">
                <a:solidFill>
                  <a:srgbClr val="22228b"/>
                </a:solidFill>
                <a:latin typeface="Arial"/>
                <a:ea typeface="DejaVu Sans"/>
              </a:rPr>
              <a:t>Título da página</a:t>
            </a:r>
            <a:endParaRPr b="0" lang="pt-BR" sz="3200" spc="-1" strike="noStrike">
              <a:latin typeface="Arial"/>
            </a:endParaRPr>
          </a:p>
          <a:p>
            <a:pPr>
              <a:lnSpc>
                <a:spcPct val="93000"/>
              </a:lnSpc>
            </a:pPr>
            <a:endParaRPr b="0" lang="pt-BR" sz="3200" spc="-1" strike="noStrike">
              <a:latin typeface="Arial"/>
            </a:endParaRPr>
          </a:p>
          <a:p>
            <a:pPr>
              <a:lnSpc>
                <a:spcPct val="93000"/>
              </a:lnSpc>
            </a:pPr>
            <a:r>
              <a:rPr b="0" lang="pt-BR" sz="1600" spc="-1" strike="noStrike">
                <a:solidFill>
                  <a:srgbClr val="262626"/>
                </a:solidFill>
                <a:latin typeface="Arial"/>
                <a:ea typeface="DejaVu Sans"/>
              </a:rPr>
              <a:t>Lorem ipsum dolor sit amet, consectetur adipiscing elit, sed do eiusmod tempor incididunt ut labore et dolore magna aliqua. Ut enim ad minim veniam, quis nostrud exercitation ullamco laboris nisi ut aliquip ex ea commodo consequat.</a:t>
            </a:r>
            <a:endParaRPr b="0" lang="pt-BR" sz="1600" spc="-1" strike="noStrike">
              <a:latin typeface="Arial"/>
            </a:endParaRPr>
          </a:p>
          <a:p>
            <a:pPr>
              <a:lnSpc>
                <a:spcPct val="93000"/>
              </a:lnSpc>
            </a:pPr>
            <a:endParaRPr b="0" lang="pt-BR" sz="1600" spc="-1" strike="noStrike">
              <a:latin typeface="Arial"/>
            </a:endParaRPr>
          </a:p>
          <a:p>
            <a:pPr>
              <a:lnSpc>
                <a:spcPct val="93000"/>
              </a:lnSpc>
            </a:pPr>
            <a:r>
              <a:rPr b="0" lang="pt-BR" sz="1600" spc="-1" strike="noStrike">
                <a:solidFill>
                  <a:srgbClr val="262626"/>
                </a:solidFill>
                <a:latin typeface="Arial"/>
                <a:ea typeface="DejaVu Sans"/>
              </a:rPr>
              <a:t>Duis aute irure dolor in reprehenderit in voluptate velit esse cillum dolore eu fugiat nulla pariatur. Excepteur sint occaecat cupidatat non proident, sunt in culpa qui officia deserunt mollit anim id est laborum</a:t>
            </a:r>
            <a:endParaRPr b="0" lang="pt-BR"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508</TotalTime>
  <Application>LibreOffice/7.1.3.2$Windows_X86_64 LibreOffice_project/47f78053abe362b9384784d31a6e56f8511eb1c1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2018-06-21T11:28:29Z</dcterms:created>
  <dc:creator>Pedro Fernandes</dc:creator>
  <dc:description/>
  <dc:language>pt-BR</dc:language>
  <cp:lastModifiedBy/>
  <dcterms:modified xsi:type="dcterms:W3CDTF">2022-03-15T20:08:19Z</dcterms:modified>
  <cp:revision>33</cp:revision>
  <dc:subject/>
  <dc:title>Texto texto texto texto</dc:title>
</cp:coreProperties>
</file>