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897" autoAdjust="0"/>
  </p:normalViewPr>
  <p:slideViewPr>
    <p:cSldViewPr>
      <p:cViewPr>
        <p:scale>
          <a:sx n="20" d="100"/>
          <a:sy n="20" d="100"/>
        </p:scale>
        <p:origin x="-1782" y="10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xmlns="" id="{CB531576-AD72-5C73-4438-B025D9CC1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xmlns="" id="{EAE27F90-6AF7-86E8-FB73-47F4D58C0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xmlns="" id="{7322DEA3-7412-A005-EAAC-237C11DCF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xmlns="" id="{CDE5BFB3-AA02-0D8A-A515-54F1D4920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xmlns="" id="{80C2C730-6EE4-FF5D-B482-6315DC193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5" name="AutoShape 6">
            <a:extLst>
              <a:ext uri="{FF2B5EF4-FFF2-40B4-BE49-F238E27FC236}">
                <a16:creationId xmlns:a16="http://schemas.microsoft.com/office/drawing/2014/main" xmlns="" id="{1DD3EE22-B988-7DE2-9CB3-EBE7BC5F9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6" name="AutoShape 7">
            <a:extLst>
              <a:ext uri="{FF2B5EF4-FFF2-40B4-BE49-F238E27FC236}">
                <a16:creationId xmlns:a16="http://schemas.microsoft.com/office/drawing/2014/main" xmlns="" id="{085BDC0F-6C87-681C-9AA9-1ED155629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7" name="AutoShape 8">
            <a:extLst>
              <a:ext uri="{FF2B5EF4-FFF2-40B4-BE49-F238E27FC236}">
                <a16:creationId xmlns:a16="http://schemas.microsoft.com/office/drawing/2014/main" xmlns="" id="{14F709E2-B03E-6881-260B-568C4D3F2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8" name="AutoShape 9">
            <a:extLst>
              <a:ext uri="{FF2B5EF4-FFF2-40B4-BE49-F238E27FC236}">
                <a16:creationId xmlns:a16="http://schemas.microsoft.com/office/drawing/2014/main" xmlns="" id="{64F1F9DC-86A4-A087-4A92-871BA1C2E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9" name="AutoShape 10">
            <a:extLst>
              <a:ext uri="{FF2B5EF4-FFF2-40B4-BE49-F238E27FC236}">
                <a16:creationId xmlns:a16="http://schemas.microsoft.com/office/drawing/2014/main" xmlns="" id="{717F04EE-79FA-4521-E6ED-5C5A501BB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60" name="AutoShape 11">
            <a:extLst>
              <a:ext uri="{FF2B5EF4-FFF2-40B4-BE49-F238E27FC236}">
                <a16:creationId xmlns:a16="http://schemas.microsoft.com/office/drawing/2014/main" xmlns="" id="{5C15ED26-9B88-E159-AB55-C9C158A71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61" name="AutoShape 12">
            <a:extLst>
              <a:ext uri="{FF2B5EF4-FFF2-40B4-BE49-F238E27FC236}">
                <a16:creationId xmlns:a16="http://schemas.microsoft.com/office/drawing/2014/main" xmlns="" id="{FB7BDE69-53AD-C440-27FF-4D9F0C3A6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62" name="AutoShape 13">
            <a:extLst>
              <a:ext uri="{FF2B5EF4-FFF2-40B4-BE49-F238E27FC236}">
                <a16:creationId xmlns:a16="http://schemas.microsoft.com/office/drawing/2014/main" xmlns="" id="{729CC461-F61B-4C80-E6A4-14C953250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63" name="AutoShape 14">
            <a:extLst>
              <a:ext uri="{FF2B5EF4-FFF2-40B4-BE49-F238E27FC236}">
                <a16:creationId xmlns:a16="http://schemas.microsoft.com/office/drawing/2014/main" xmlns="" id="{8CBF6453-BF5D-FF8D-A405-6288FB5EB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64" name="Rectangle 15">
            <a:extLst>
              <a:ext uri="{FF2B5EF4-FFF2-40B4-BE49-F238E27FC236}">
                <a16:creationId xmlns:a16="http://schemas.microsoft.com/office/drawing/2014/main" xmlns="" id="{990D4DAF-5B45-40D6-36B1-B37811371EE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2118975"/>
            <a:ext cx="11776075" cy="131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16">
            <a:extLst>
              <a:ext uri="{FF2B5EF4-FFF2-40B4-BE49-F238E27FC236}">
                <a16:creationId xmlns:a16="http://schemas.microsoft.com/office/drawing/2014/main" xmlns="" id="{A4AC05E1-B93E-A8D7-EA63-974B395E9BF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</p:spTree>
    <p:extLst>
      <p:ext uri="{BB962C8B-B14F-4D97-AF65-F5344CB8AC3E}">
        <p14:creationId xmlns:p14="http://schemas.microsoft.com/office/powerpoint/2010/main" val="3447133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xmlns="" id="{E16AA9CD-76FD-B9AE-77F8-1110344F32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xmlns="" id="{A5BF8A54-9D4B-D92F-13AC-41CE29AEA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7070725"/>
            <a:ext cx="24303038" cy="15043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2693313"/>
            <a:ext cx="24303038" cy="104314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2CD49DF-6388-FCC3-5F4B-3C1D967DFB9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E825B-B8F8-4453-9639-27C9F307DD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957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A7C98AB-80E1-6B4B-3339-0EA4A78762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AF379-1DE2-40B2-96E2-5E438DE979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241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75950" y="1730375"/>
            <a:ext cx="7283450" cy="438499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02712" cy="438499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C9CF663-81EF-DDC5-FAAD-2B70BA3A140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3EE5F-12DA-4C43-A16E-658CFC4DAA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794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7DF014E-51E5-9174-AC4A-13210B70ACD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640CB-ECE8-42E1-8EB4-41D85C1F672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551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0771188"/>
            <a:ext cx="27947937" cy="17973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53C159B-3C85-293F-0F45-2B25C31DAA3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71CB9-3279-4787-84FA-32E2D1109D2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997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492287" cy="354996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65525" y="10080625"/>
            <a:ext cx="14493875" cy="354996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E34A51C-17E9-4498-5C9E-0F38B0F1FD5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2D9C6-3310-45EE-A7D3-51C927FDB6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675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7938" cy="83518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0591800"/>
            <a:ext cx="13708063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5782925"/>
            <a:ext cx="13708063" cy="232140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10591800"/>
            <a:ext cx="13774738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5782925"/>
            <a:ext cx="13774738" cy="232140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C0745811-69A7-2467-1123-880F7C468EE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DE29C-03CC-437F-8E07-72C5F9A206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279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6ADE136-D6B0-14B8-19FD-2A9E797BEB4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539F8-1887-4673-981F-5B5346464C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096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437051F8-88F5-19B3-9644-7938F5C9CFC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2721B-9CC1-4EAD-90DB-766636440E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890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F58D6E5-044E-719F-A3E1-341CDF4AF90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DAE5C-2518-451D-BA08-8F93776017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948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2612D75-81DF-7612-BD29-178E14B16A8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AA7D5-2BB7-46C5-9401-04172EA01C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459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65B5F9A7-7261-83DA-99F0-B72DD747D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38562" cy="717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C6FC0036-C380-1F12-0582-1ECEC9D2E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38562" cy="3549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xmlns="" id="{DCF49768-F046-7975-EA19-DCEA20FC5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40044688"/>
            <a:ext cx="7553325" cy="229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xmlns="" id="{1CF50840-8D30-9E49-C2FC-AF01CBBCD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97FE9D9D-218A-F676-68F9-38F0294CCDA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40044688"/>
            <a:ext cx="7535862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C278D1DF-EE02-43C4-9283-FDFB8117334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>
            <a:extLst>
              <a:ext uri="{FF2B5EF4-FFF2-40B4-BE49-F238E27FC236}">
                <a16:creationId xmlns:a16="http://schemas.microsoft.com/office/drawing/2014/main" xmlns="" id="{8D196806-3EC2-E177-7A22-B8F37574A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63" y="19583400"/>
            <a:ext cx="14400212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  <a:defRPr/>
            </a:pPr>
            <a:r>
              <a:rPr lang="pt-BR" altLang="pt-BR" sz="4800" b="1" dirty="0">
                <a:solidFill>
                  <a:srgbClr val="FF0000"/>
                </a:solidFill>
              </a:rPr>
              <a:t>MATERIAL E MÉTODOS</a:t>
            </a:r>
          </a:p>
          <a:p>
            <a:pPr algn="just" eaLnBrk="1" hangingPunct="1">
              <a:spcBef>
                <a:spcPts val="600"/>
              </a:spcBef>
              <a:buClrTx/>
              <a:buFontTx/>
              <a:buNone/>
              <a:defRPr/>
            </a:pPr>
            <a:r>
              <a:rPr lang="pt-BR" altLang="pt-BR" sz="3200" dirty="0">
                <a:solidFill>
                  <a:srgbClr val="000000"/>
                </a:solidFill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</a:t>
            </a:r>
            <a:r>
              <a:rPr lang="pt-BR" altLang="pt-BR" sz="2400" dirty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  <a:defRPr/>
            </a:pPr>
            <a:endParaRPr lang="pt-BR" altLang="pt-BR" sz="2400" dirty="0">
              <a:solidFill>
                <a:srgbClr val="000000"/>
              </a:solidFill>
            </a:endParaRP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xmlns="" id="{49B828E3-7AFA-8802-291C-973126D0B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3675" y="22350413"/>
            <a:ext cx="14400213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  <a:defRPr/>
            </a:pPr>
            <a:r>
              <a:rPr lang="pt-BR" altLang="pt-BR" sz="4800" b="1" dirty="0">
                <a:solidFill>
                  <a:srgbClr val="FF0000"/>
                </a:solidFill>
              </a:rPr>
              <a:t>CONCLUSÃO</a:t>
            </a:r>
          </a:p>
          <a:p>
            <a:pPr algn="just" eaLnBrk="1" hangingPunct="1">
              <a:spcBef>
                <a:spcPts val="600"/>
              </a:spcBef>
              <a:buClrTx/>
              <a:buFontTx/>
              <a:buNone/>
              <a:defRPr/>
            </a:pPr>
            <a:r>
              <a:rPr lang="pt-BR" altLang="pt-BR" sz="3200" dirty="0">
                <a:solidFill>
                  <a:srgbClr val="000000"/>
                </a:solidFill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  <a:defRPr/>
            </a:pPr>
            <a:endParaRPr lang="pt-BR" altLang="pt-BR" sz="3200" dirty="0">
              <a:solidFill>
                <a:srgbClr val="000000"/>
              </a:solidFill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xmlns="" id="{4BE17CD0-561D-73A0-E3A7-7F48B6032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3675" y="33283525"/>
            <a:ext cx="14400213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  <a:defRPr/>
            </a:pPr>
            <a:r>
              <a:rPr lang="pt-BR" altLang="pt-BR" sz="4800" b="1" dirty="0">
                <a:solidFill>
                  <a:srgbClr val="FF0000"/>
                </a:solidFill>
              </a:rPr>
              <a:t>REFERÊNCIAS BIBLIOGRÁFICAS</a:t>
            </a:r>
          </a:p>
          <a:p>
            <a:pPr algn="just" eaLnBrk="1" hangingPunct="1">
              <a:spcBef>
                <a:spcPts val="600"/>
              </a:spcBef>
              <a:buClrTx/>
              <a:buFontTx/>
              <a:buNone/>
              <a:defRPr/>
            </a:pPr>
            <a:r>
              <a:rPr lang="pt-BR" altLang="pt-BR" sz="3200" dirty="0">
                <a:solidFill>
                  <a:srgbClr val="000000"/>
                </a:solidFill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24pt.</a:t>
            </a:r>
          </a:p>
        </p:txBody>
      </p:sp>
      <p:sp>
        <p:nvSpPr>
          <p:cNvPr id="3078" name="Text Box 5">
            <a:extLst>
              <a:ext uri="{FF2B5EF4-FFF2-40B4-BE49-F238E27FC236}">
                <a16:creationId xmlns:a16="http://schemas.microsoft.com/office/drawing/2014/main" xmlns="" id="{55B93D44-1015-03A7-A97E-7F12F1C11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63" y="27671713"/>
            <a:ext cx="14400212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defRPr/>
            </a:pPr>
            <a:r>
              <a:rPr lang="pt-BR" altLang="pt-BR" sz="4800" b="1" dirty="0">
                <a:solidFill>
                  <a:srgbClr val="FF0000"/>
                </a:solidFill>
              </a:rPr>
              <a:t>RESULTADOS E DISCUSSÃO</a:t>
            </a:r>
          </a:p>
          <a:p>
            <a:pPr algn="just" eaLnBrk="1" hangingPunct="1">
              <a:spcBef>
                <a:spcPts val="600"/>
              </a:spcBef>
              <a:buClrTx/>
              <a:buFontTx/>
              <a:buNone/>
              <a:defRPr/>
            </a:pPr>
            <a:r>
              <a:rPr lang="pt-BR" altLang="pt-BR" sz="3200" dirty="0">
                <a:solidFill>
                  <a:srgbClr val="000000"/>
                </a:solidFill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</a:t>
            </a:r>
            <a:r>
              <a:rPr lang="pt-BR" altLang="pt-BR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xmlns="" id="{56FC1685-2FE9-88B6-EA3D-9562C009C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3" y="9196388"/>
            <a:ext cx="27544712" cy="221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 anchor="ctr"/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5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000" b="1"/>
              <a:t>Nomes dos autores, Arial Negrito corpo 40pt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000"/>
              <a:t>Instituições , Arial regular corpo 30pt, </a:t>
            </a:r>
          </a:p>
        </p:txBody>
      </p:sp>
      <p:sp>
        <p:nvSpPr>
          <p:cNvPr id="3080" name="Line 7">
            <a:extLst>
              <a:ext uri="{FF2B5EF4-FFF2-40B4-BE49-F238E27FC236}">
                <a16:creationId xmlns:a16="http://schemas.microsoft.com/office/drawing/2014/main" xmlns="" id="{23775531-74A3-F144-4E0F-33451BFE7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993775" y="11603038"/>
            <a:ext cx="29894213" cy="1587"/>
          </a:xfrm>
          <a:prstGeom prst="line">
            <a:avLst/>
          </a:prstGeom>
          <a:noFill/>
          <a:ln w="12600" cap="sq">
            <a:solidFill>
              <a:srgbClr val="D9D9D9"/>
            </a:solidFill>
            <a:miter lim="800000"/>
            <a:headEnd/>
            <a:tailEnd/>
          </a:ln>
          <a:effectLst>
            <a:outerShdw dist="74769" dir="938535" algn="ctr" rotWithShape="0">
              <a:srgbClr val="808080">
                <a:alpha val="38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2" name="Group 8">
            <a:extLst>
              <a:ext uri="{FF2B5EF4-FFF2-40B4-BE49-F238E27FC236}">
                <a16:creationId xmlns:a16="http://schemas.microsoft.com/office/drawing/2014/main" xmlns="" id="{38F8DF22-810C-3A5A-17BF-8B13F1DB4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70228"/>
              </p:ext>
            </p:extLst>
          </p:nvPr>
        </p:nvGraphicFramePr>
        <p:xfrm>
          <a:off x="1339850" y="31540598"/>
          <a:ext cx="14322425" cy="5592764"/>
        </p:xfrm>
        <a:graphic>
          <a:graphicData uri="http://schemas.openxmlformats.org/drawingml/2006/table">
            <a:tbl>
              <a:tblPr/>
              <a:tblGrid>
                <a:gridCol w="2863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686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622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17600"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  <a:endParaRPr kumimoji="0" lang="en-US" altLang="pt-B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  <a:endParaRPr kumimoji="0" lang="en-US" altLang="pt-B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9188"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  <a:endParaRPr kumimoji="0" lang="en-US" altLang="pt-B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9188"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7600"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9188"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</a:tabLst>
                      </a:pPr>
                      <a:r>
                        <a:rPr kumimoji="0" lang="en-US" altLang="pt-BR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exemplo</a:t>
                      </a:r>
                      <a:endParaRPr kumimoji="0" lang="en-US" altLang="pt-B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6156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107" name="Object 34">
            <a:extLst>
              <a:ext uri="{FF2B5EF4-FFF2-40B4-BE49-F238E27FC236}">
                <a16:creationId xmlns:a16="http://schemas.microsoft.com/office/drawing/2014/main" xmlns="" id="{CC175AC3-AEEB-AEEB-0FCF-383F6B74A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291050" y="12977813"/>
          <a:ext cx="13874750" cy="900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12454291" imgH="6998719" progId="">
                  <p:embed/>
                </p:oleObj>
              </mc:Choice>
              <mc:Fallback>
                <p:oleObj r:id="rId4" imgW="12454291" imgH="6998719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1050" y="12977813"/>
                        <a:ext cx="13874750" cy="900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8" name="Text Box 35">
            <a:extLst>
              <a:ext uri="{FF2B5EF4-FFF2-40B4-BE49-F238E27FC236}">
                <a16:creationId xmlns:a16="http://schemas.microsoft.com/office/drawing/2014/main" xmlns="" id="{C30BA0ED-4717-27D9-297D-B8E91DD7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9688" y="30456188"/>
            <a:ext cx="14554200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600"/>
              </a:spcBef>
              <a:buClrTx/>
              <a:buFontTx/>
              <a:buNone/>
              <a:defRPr/>
            </a:pPr>
            <a:r>
              <a:rPr lang="pt-BR" altLang="pt-BR" sz="4800" b="1" dirty="0">
                <a:solidFill>
                  <a:srgbClr val="FF0000"/>
                </a:solidFill>
              </a:rPr>
              <a:t>AGRADECIMENTOS</a:t>
            </a:r>
          </a:p>
          <a:p>
            <a:pPr algn="just" eaLnBrk="1" hangingPunct="1">
              <a:spcBef>
                <a:spcPts val="600"/>
              </a:spcBef>
              <a:buClrTx/>
              <a:buFontTx/>
              <a:buNone/>
              <a:defRPr/>
            </a:pPr>
            <a:r>
              <a:rPr lang="pt-BR" altLang="pt-BR" sz="3200" dirty="0">
                <a:solidFill>
                  <a:srgbClr val="000000"/>
                </a:solidFill>
              </a:rPr>
              <a:t>Colaboradores e agências financiadoras, principalmente projetos financiados e com a participação de bolsistas CNPq, FAPESB e IF Baiano.</a:t>
            </a:r>
          </a:p>
        </p:txBody>
      </p:sp>
      <p:sp>
        <p:nvSpPr>
          <p:cNvPr id="3109" name="Text Box 36">
            <a:extLst>
              <a:ext uri="{FF2B5EF4-FFF2-40B4-BE49-F238E27FC236}">
                <a16:creationId xmlns:a16="http://schemas.microsoft.com/office/drawing/2014/main" xmlns="" id="{C4CAB781-9F0B-B44F-2A98-9F2BFA6A5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7011988"/>
            <a:ext cx="29876750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 anchor="ctr"/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5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1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9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t-BR" altLang="pt-BR" sz="5400" b="1" dirty="0">
                <a:latin typeface="Arial" panose="020B0604020202020204" pitchFamily="34" charset="0"/>
              </a:rPr>
              <a:t>TÍTULO DO TRABALHO ARIAL NEGRITO CORPO 72PT PODENDO SER REDUZIDO PARA ATÉ CORPO 60, CASO A QUANTIDADE DE TEXTO ULTRAPASSE O ESPAÇO DELIMITADO</a:t>
            </a:r>
          </a:p>
        </p:txBody>
      </p:sp>
      <p:sp>
        <p:nvSpPr>
          <p:cNvPr id="3110" name="Text Box 37">
            <a:extLst>
              <a:ext uri="{FF2B5EF4-FFF2-40B4-BE49-F238E27FC236}">
                <a16:creationId xmlns:a16="http://schemas.microsoft.com/office/drawing/2014/main" xmlns="" id="{5850B5B4-EB32-9746-B8EA-CEE23911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63" y="12268200"/>
            <a:ext cx="14400212" cy="53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pt-BR" altLang="pt-BR" sz="4800" b="1" dirty="0">
                <a:solidFill>
                  <a:srgbClr val="FF0000"/>
                </a:solidFill>
              </a:rPr>
              <a:t>INTRODUÇÃO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defRPr/>
            </a:pPr>
            <a:r>
              <a:rPr lang="pt-BR" altLang="pt-BR" sz="3200" dirty="0">
                <a:solidFill>
                  <a:srgbClr val="000000"/>
                </a:solidFill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defRPr/>
            </a:pPr>
            <a:endParaRPr lang="pt-BR" altLang="pt-BR" sz="3200" dirty="0">
              <a:solidFill>
                <a:srgbClr val="0000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FAAB6B9-9056-2075-2069-E7A0050875F9}"/>
              </a:ext>
            </a:extLst>
          </p:cNvPr>
          <p:cNvPicPr/>
          <p:nvPr/>
        </p:nvPicPr>
        <p:blipFill rotWithShape="1">
          <a:blip r:embed="rId6"/>
          <a:srcRect b="23322"/>
          <a:stretch/>
        </p:blipFill>
        <p:spPr>
          <a:xfrm>
            <a:off x="0" y="10951"/>
            <a:ext cx="32404050" cy="5986625"/>
          </a:xfrm>
          <a:prstGeom prst="rect">
            <a:avLst/>
          </a:prstGeom>
          <a:ln w="0"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EA476D9B-C275-782F-DD3E-01348C703DBE}"/>
              </a:ext>
            </a:extLst>
          </p:cNvPr>
          <p:cNvPicPr/>
          <p:nvPr/>
        </p:nvPicPr>
        <p:blipFill rotWithShape="1">
          <a:blip r:embed="rId7"/>
          <a:srcRect t="24911"/>
          <a:stretch/>
        </p:blipFill>
        <p:spPr>
          <a:xfrm>
            <a:off x="-71783" y="38937363"/>
            <a:ext cx="32475833" cy="4268531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8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8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761</Words>
  <Application>Microsoft Office PowerPoint</Application>
  <PresentationFormat>Personalizar</PresentationFormat>
  <Paragraphs>40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Arial Negrito corpo 72pt podendo ser reduzido para até corpo 60, caso a quantidade de texto ultrapasse o espaço delimitado</dc:title>
  <dc:creator>Claudson</dc:creator>
  <cp:lastModifiedBy>JULI</cp:lastModifiedBy>
  <cp:revision>51</cp:revision>
  <cp:lastPrinted>2016-09-26T14:34:28Z</cp:lastPrinted>
  <dcterms:created xsi:type="dcterms:W3CDTF">2013-12-27T21:11:08Z</dcterms:created>
  <dcterms:modified xsi:type="dcterms:W3CDTF">2023-09-27T11:33:30Z</dcterms:modified>
</cp:coreProperties>
</file>