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1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8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57472FF8-4357-4AF7-9BC7-879D796B6D2E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864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38;p2:notes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A47BC8C-8A3E-4FFA-890B-6BAFAD79B7CF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38;p2:notes 6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05529AC-412D-4B5B-9A55-E6CB907B9678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2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38;p2:notes 1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1F1F971-FF0E-4E99-A6E3-B54AE9189547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3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38;p2:notes 2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2C26A3B-37BE-4B21-B4C5-FA44C3C35A7A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4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38;p2:notes 3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6CC83BA-1B06-407E-B245-68390364069A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5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38;p2:notes 4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6D678C5-FE1F-4C24-9718-E6CE7C72F47D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6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38;p2:notes 5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2C525AC-D518-4D59-97D3-7E6C74EA714B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7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38;p2:notes 7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D8C35A8-4F85-47F1-BA85-977192808DB4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8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880"/>
            <a:ext cx="7127640" cy="4008240"/>
          </a:xfrm>
          <a:prstGeom prst="rect">
            <a:avLst/>
          </a:prstGeom>
          <a:ln w="0">
            <a:noFill/>
          </a:ln>
        </p:spPr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3B57B16-5242-440D-BDC4-CF6E2F042E2D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DB9923-6838-4DB0-9A4E-78B6049F8397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3D4EDF-38CD-40FB-8859-5E6B181D4C1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89E063-BCAF-4B13-BE5E-11F0FEB982B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FCF78D-E115-45A3-8233-677378D86854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5FCAB6F-8EEA-4536-BC2F-3C0B430C004B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0628DCA-C19F-4C8F-AAF0-17AB8DA28AE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03CA192-6660-4DBA-B6D4-9E7A2E8DA97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F80398E-F8A4-4A81-BCD7-5E519E669F3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DC606A-1780-4160-8BAC-209FA93B233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7B3134-FC21-4165-84EF-978B3ADE7D5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ABB6FA-26F7-48F1-ADC5-5E03D2140DA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4;p9"/>
          <p:cNvSpPr/>
          <p:nvPr/>
        </p:nvSpPr>
        <p:spPr>
          <a:xfrm>
            <a:off x="503280" y="6886440"/>
            <a:ext cx="2346120" cy="5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Google Shape;15;p9"/>
          <p:cNvSpPr/>
          <p:nvPr/>
        </p:nvSpPr>
        <p:spPr>
          <a:xfrm>
            <a:off x="3448080" y="6886440"/>
            <a:ext cx="3193560" cy="5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0" y="0"/>
            <a:ext cx="2999520" cy="299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0" y="0"/>
            <a:ext cx="2999520" cy="299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7227720" y="6886440"/>
            <a:ext cx="2344320" cy="51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93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defRPr>
            </a:lvl1pPr>
          </a:lstStyle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E69266A-F4D8-4268-9320-954F9D10E078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48"/>
          <p:cNvPicPr/>
          <p:nvPr/>
        </p:nvPicPr>
        <p:blipFill>
          <a:blip r:embed="rId3"/>
          <a:stretch/>
        </p:blipFill>
        <p:spPr>
          <a:xfrm>
            <a:off x="8280" y="0"/>
            <a:ext cx="10080360" cy="2520000"/>
          </a:xfrm>
          <a:prstGeom prst="rect">
            <a:avLst/>
          </a:prstGeom>
          <a:ln w="0">
            <a:noFill/>
          </a:ln>
        </p:spPr>
      </p:pic>
      <p:pic>
        <p:nvPicPr>
          <p:cNvPr id="50" name="Imagem 49"/>
          <p:cNvPicPr/>
          <p:nvPr/>
        </p:nvPicPr>
        <p:blipFill>
          <a:blip r:embed="rId4"/>
          <a:stretch/>
        </p:blipFill>
        <p:spPr>
          <a:xfrm>
            <a:off x="0" y="5400360"/>
            <a:ext cx="10080360" cy="2159640"/>
          </a:xfrm>
          <a:prstGeom prst="rect">
            <a:avLst/>
          </a:prstGeom>
          <a:ln w="0">
            <a:noFill/>
          </a:ln>
        </p:spPr>
      </p:pic>
      <p:sp>
        <p:nvSpPr>
          <p:cNvPr id="51" name="CaixaDeTexto 50"/>
          <p:cNvSpPr txBox="1"/>
          <p:nvPr/>
        </p:nvSpPr>
        <p:spPr>
          <a:xfrm>
            <a:off x="2936520" y="3060000"/>
            <a:ext cx="4263480" cy="630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3800" b="1" strike="noStrike" spc="-1">
                <a:solidFill>
                  <a:srgbClr val="000000"/>
                </a:solidFill>
                <a:latin typeface="Arial"/>
                <a:ea typeface="Comfortaa"/>
              </a:rPr>
              <a:t>Título do trabalho</a:t>
            </a:r>
            <a:endParaRPr lang="pt-BR" sz="3800" b="0" strike="noStrike" spc="-1">
              <a:latin typeface="Arial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2700000" y="3735360"/>
            <a:ext cx="4680000" cy="764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Autores</a:t>
            </a:r>
            <a:endParaRPr lang="pt-BR" sz="2000" b="0" strike="noStrike" spc="-1">
              <a:latin typeface="Arial"/>
            </a:endParaRPr>
          </a:p>
          <a:p>
            <a:pPr algn="ctr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Instituição/ões</a:t>
            </a:r>
            <a:endParaRPr lang="pt-BR" sz="2000" b="0" strike="noStrike" spc="-1">
              <a:latin typeface="Arial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180000" y="4860000"/>
            <a:ext cx="3600000" cy="36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6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Área temática:</a:t>
            </a:r>
            <a:endParaRPr lang="pt-BR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42;p 6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Introdução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Imagem 54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42;p 1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Objetivo geral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Imagem 56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42;p 2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Imagem 58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42;p 3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Resultados e Discussão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m 60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42;p 4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Conclusão/Considerações Finais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3" name="Imagem 62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42;p 5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Agradecimentos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Imagem 64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42;p 7"/>
          <p:cNvSpPr/>
          <p:nvPr/>
        </p:nvSpPr>
        <p:spPr>
          <a:xfrm>
            <a:off x="0" y="455040"/>
            <a:ext cx="10080360" cy="909720"/>
          </a:xfrm>
          <a:prstGeom prst="rect">
            <a:avLst/>
          </a:prstGeom>
          <a:solidFill>
            <a:srgbClr val="FFBF00"/>
          </a:solidFill>
          <a:ln w="0">
            <a:noFill/>
          </a:ln>
          <a:effectLst>
            <a:outerShdw blurRad="57240" dist="19080" dir="5400000" algn="bl" rotWithShape="0">
              <a:srgbClr val="F4CCCC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 anchor="t">
            <a:noAutofit/>
          </a:bodyPr>
          <a:lstStyle/>
          <a:p>
            <a:pPr algn="ctr">
              <a:lnSpc>
                <a:spcPct val="93000"/>
              </a:lnSpc>
              <a:buNone/>
              <a:tabLst>
                <a:tab pos="0" algn="l"/>
              </a:tabLst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Comfortaa Medium"/>
              </a:rPr>
              <a:t>Referências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m 66"/>
          <p:cNvPicPr/>
          <p:nvPr/>
        </p:nvPicPr>
        <p:blipFill>
          <a:blip r:embed="rId3"/>
          <a:srcRect t="35693"/>
          <a:stretch/>
        </p:blipFill>
        <p:spPr>
          <a:xfrm>
            <a:off x="0" y="6300000"/>
            <a:ext cx="10080360" cy="126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27</Words>
  <Application>Microsoft Office PowerPoint</Application>
  <PresentationFormat>Personalizar</PresentationFormat>
  <Paragraphs>19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</dc:creator>
  <cp:lastModifiedBy>JULI</cp:lastModifiedBy>
  <cp:revision>5</cp:revision>
  <dcterms:created xsi:type="dcterms:W3CDTF">2022-06-13T17:35:15Z</dcterms:created>
  <dcterms:modified xsi:type="dcterms:W3CDTF">2023-09-27T11:33:55Z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Personalizar</vt:lpwstr>
  </property>
  <property fmtid="{D5CDD505-2E9C-101B-9397-08002B2CF9AE}" pid="4" name="Slides">
    <vt:i4>8</vt:i4>
  </property>
</Properties>
</file>