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5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>
        <p:scale>
          <a:sx n="80" d="100"/>
          <a:sy n="80" d="100"/>
        </p:scale>
        <p:origin x="774" y="-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4B095-27B1-46FE-B33D-48095DC49BA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A388C-986C-407B-BFB6-FCBB7DCF42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038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88C-986C-407B-BFB6-FCBB7DCF427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00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168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26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36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28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03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96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304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53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62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97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10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FE83-57E6-4D92-B3C1-E86A79146730}" type="datetimeFigureOut">
              <a:rPr lang="pt-BR" smtClean="0"/>
              <a:t>19/04/2022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FA109-B1B3-4CBC-A204-DE3603CED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54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016" y="799850"/>
            <a:ext cx="5795494" cy="57954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0664" y="1407613"/>
            <a:ext cx="10324564" cy="2387600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TÍTULO DA PALESTRA</a:t>
            </a:r>
            <a:b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( letra: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; CAIXA ALTA; tamanho 36; negrito)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40664" y="4400528"/>
            <a:ext cx="9144000" cy="1655762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Nome do(a) palestrante(a):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 letra: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; tamanho 24)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443211" y="6056290"/>
            <a:ext cx="3438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SERRINHA-ABRIL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9" name="Retângulo 8"/>
          <p:cNvSpPr/>
          <p:nvPr/>
        </p:nvSpPr>
        <p:spPr>
          <a:xfrm>
            <a:off x="1240664" y="149624"/>
            <a:ext cx="105760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800" b="1" i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II Seminário Nacional de Pós-Graduação em Ciências </a:t>
            </a:r>
            <a:r>
              <a:rPr lang="pt-PT" sz="2800" b="1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Ambientais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82" y="57168"/>
            <a:ext cx="1296473" cy="129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21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89" y="542273"/>
            <a:ext cx="5795494" cy="57954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199" y="249215"/>
            <a:ext cx="11100515" cy="1325563"/>
          </a:xfrm>
        </p:spPr>
        <p:txBody>
          <a:bodyPr>
            <a:normAutofit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( letra: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; CAIXA ALTA; tamanho 36; negrito)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3090" cy="4351338"/>
          </a:xfrm>
        </p:spPr>
        <p:txBody>
          <a:bodyPr>
            <a:normAutofit fontScale="40000" lnSpcReduction="20000"/>
          </a:bodyPr>
          <a:lstStyle/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Texto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: ( letra: </a:t>
            </a:r>
            <a:r>
              <a:rPr lang="pt-BR" sz="36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; tamanho 28; justificado);</a:t>
            </a:r>
          </a:p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Citações: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 seguem as normas da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ABNT 10520;</a:t>
            </a:r>
          </a:p>
          <a:p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Referências: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seguem as normas da </a:t>
            </a:r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ABNT 6023;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OBS: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Orienta-se que a apresentação seja munida de imagens/fotografias para torná-la mais didática e compreensiva pelos telespectadores;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 vídeo deverá ter em torno de 5 minutos para apresentação; 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 vídeo deve ser gravado nas plataformas disponíveis (Ex: Power Point, Show More, entre outros), e encaminhado para o e-mail do evento até o dia 24.04.2022;</a:t>
            </a:r>
          </a:p>
          <a:p>
            <a:pPr algn="just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Qualquer um dos autores dos melhores trabalhos selecionados deverão estar presente no dia da apresentação para esclarecimentos dos questionamentos pelos avaliadores e/ou público (Se houver).</a:t>
            </a:r>
          </a:p>
          <a:p>
            <a:pPr marL="0" indent="0" algn="just">
              <a:buNone/>
            </a:pPr>
            <a:r>
              <a:rPr lang="pt-BR" dirty="0"/>
              <a:t>	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64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479" y="1674653"/>
            <a:ext cx="2755811" cy="2755811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957588" y="4430464"/>
            <a:ext cx="7778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do site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(letra </a:t>
            </a:r>
            <a:r>
              <a:rPr lang="pt-BR" sz="2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 tamanho 12; abaixo da imagem</a:t>
            </a: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039414" y="386366"/>
            <a:ext cx="57954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Formatação de imagem (Foto ilustrativa)</a:t>
            </a:r>
          </a:p>
        </p:txBody>
      </p:sp>
    </p:spTree>
    <p:extLst>
      <p:ext uri="{BB962C8B-B14F-4D97-AF65-F5344CB8AC3E}">
        <p14:creationId xmlns:p14="http://schemas.microsoft.com/office/powerpoint/2010/main" val="39201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89" y="542273"/>
            <a:ext cx="5795494" cy="57954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864" y="2114457"/>
            <a:ext cx="11100515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145904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89" y="542273"/>
            <a:ext cx="5795494" cy="57954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864" y="2114457"/>
            <a:ext cx="11100515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3236346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89" y="542273"/>
            <a:ext cx="5795494" cy="57954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864" y="2114457"/>
            <a:ext cx="11100515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METODOLOGIA </a:t>
            </a:r>
          </a:p>
        </p:txBody>
      </p:sp>
    </p:spTree>
    <p:extLst>
      <p:ext uri="{BB962C8B-B14F-4D97-AF65-F5344CB8AC3E}">
        <p14:creationId xmlns:p14="http://schemas.microsoft.com/office/powerpoint/2010/main" val="2779719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89" y="542273"/>
            <a:ext cx="5795494" cy="57954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864" y="2114457"/>
            <a:ext cx="11100515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</p:spTree>
    <p:extLst>
      <p:ext uri="{BB962C8B-B14F-4D97-AF65-F5344CB8AC3E}">
        <p14:creationId xmlns:p14="http://schemas.microsoft.com/office/powerpoint/2010/main" val="1809757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89" y="542273"/>
            <a:ext cx="5795494" cy="57954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864" y="2114457"/>
            <a:ext cx="11100515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412214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289" y="542273"/>
            <a:ext cx="5795494" cy="57954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4864" y="2114457"/>
            <a:ext cx="11100515" cy="1325563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</p:spTree>
    <p:extLst>
      <p:ext uri="{BB962C8B-B14F-4D97-AF65-F5344CB8AC3E}">
        <p14:creationId xmlns:p14="http://schemas.microsoft.com/office/powerpoint/2010/main" val="4241249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216</Words>
  <Application>Microsoft Office PowerPoint</Application>
  <PresentationFormat>Widescreen</PresentationFormat>
  <Paragraphs>30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TÍTULO DA PALESTRA ( letra: arial ; CAIXA ALTA; tamanho 36; negrito)</vt:lpstr>
      <vt:lpstr>TÍTULO ( letra: arial ; CAIXA ALTA; tamanho 36; negrito)</vt:lpstr>
      <vt:lpstr>Apresentação do PowerPoint</vt:lpstr>
      <vt:lpstr>INTRODUÇÃO</vt:lpstr>
      <vt:lpstr>OBJETIVOS</vt:lpstr>
      <vt:lpstr>METODOLOGIA </vt:lpstr>
      <vt:lpstr>RESULTADOS E DISCUSSÃO</vt:lpstr>
      <vt:lpstr>CONCLUSÃO</vt:lpstr>
      <vt:lpstr>AGRADECIMENTOS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Ângela Carvalho</dc:creator>
  <cp:lastModifiedBy>José Antonio da Silva Dantas</cp:lastModifiedBy>
  <cp:revision>19</cp:revision>
  <dcterms:created xsi:type="dcterms:W3CDTF">2022-01-19T14:42:50Z</dcterms:created>
  <dcterms:modified xsi:type="dcterms:W3CDTF">2022-04-19T17:39:12Z</dcterms:modified>
</cp:coreProperties>
</file>